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391" r:id="rId3"/>
    <p:sldId id="289" r:id="rId4"/>
    <p:sldId id="257" r:id="rId5"/>
    <p:sldId id="316" r:id="rId6"/>
    <p:sldId id="383" r:id="rId7"/>
    <p:sldId id="302" r:id="rId8"/>
    <p:sldId id="262" r:id="rId9"/>
    <p:sldId id="389" r:id="rId10"/>
    <p:sldId id="295" r:id="rId11"/>
    <p:sldId id="390" r:id="rId12"/>
    <p:sldId id="304" r:id="rId13"/>
    <p:sldId id="334" r:id="rId14"/>
    <p:sldId id="337" r:id="rId15"/>
    <p:sldId id="318" r:id="rId16"/>
    <p:sldId id="310" r:id="rId17"/>
    <p:sldId id="377" r:id="rId18"/>
    <p:sldId id="380" r:id="rId19"/>
    <p:sldId id="313" r:id="rId20"/>
    <p:sldId id="314" r:id="rId21"/>
    <p:sldId id="319" r:id="rId22"/>
    <p:sldId id="317" r:id="rId23"/>
    <p:sldId id="379" r:id="rId24"/>
    <p:sldId id="388" r:id="rId25"/>
    <p:sldId id="387" r:id="rId26"/>
    <p:sldId id="285" r:id="rId27"/>
    <p:sldId id="378" r:id="rId28"/>
    <p:sldId id="264" r:id="rId29"/>
    <p:sldId id="392" r:id="rId30"/>
  </p:sldIdLst>
  <p:sldSz cx="12192000" cy="6858000"/>
  <p:notesSz cx="6858000" cy="9144000"/>
  <p:custShowLst>
    <p:custShow name="Custom Show 1" id="0">
      <p:sldLst>
        <p:sld r:id="rId5"/>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igner" initials="D" lastIdx="1" clrIdx="0">
    <p:extLst>
      <p:ext uri="{19B8F6BF-5375-455C-9EA6-DF929625EA0E}">
        <p15:presenceInfo xmlns:p15="http://schemas.microsoft.com/office/powerpoint/2012/main" userId="Desig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0" autoAdjust="0"/>
    <p:restoredTop sz="94660"/>
  </p:normalViewPr>
  <p:slideViewPr>
    <p:cSldViewPr>
      <p:cViewPr varScale="1">
        <p:scale>
          <a:sx n="69" d="100"/>
          <a:sy n="69" d="100"/>
        </p:scale>
        <p:origin x="70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0F7FD-DF09-46DE-88E7-CF13A3127114}" type="datetimeFigureOut">
              <a:rPr lang="en-US" smtClean="0"/>
              <a:pPr/>
              <a:t>10/12/2021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ED2731-B3D1-4EC5-B4E4-56F6559E1204}" type="slidenum">
              <a:rPr lang="en-US" smtClean="0"/>
              <a:pPr/>
              <a:t>‹#›</a:t>
            </a:fld>
            <a:endParaRPr lang="en-US"/>
          </a:p>
        </p:txBody>
      </p:sp>
    </p:spTree>
    <p:extLst>
      <p:ext uri="{BB962C8B-B14F-4D97-AF65-F5344CB8AC3E}">
        <p14:creationId xmlns:p14="http://schemas.microsoft.com/office/powerpoint/2010/main" val="1985881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98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4C4947"/>
                </a:solidFill>
                <a:latin typeface="Times New Roman" panose="02020603050405020304" pitchFamily="18" charset="0"/>
                <a:cs typeface="Times New Roman" panose="02020603050405020304" pitchFamily="18" charset="0"/>
              </a:rPr>
              <a:t>Cửa </a:t>
            </a:r>
            <a:r>
              <a:rPr lang="vi-VN" sz="1200" b="1" dirty="0">
                <a:solidFill>
                  <a:srgbClr val="4C4947"/>
                </a:solidFill>
                <a:latin typeface="Times New Roman" panose="02020603050405020304" pitchFamily="18" charset="0"/>
                <a:cs typeface="Times New Roman" panose="02020603050405020304" pitchFamily="18" charset="0"/>
              </a:rPr>
              <a:t>Tùng - một cửa biển đã thành "địa chỉ đỏ" trong thời chống Mỹ, một huyết mạch quan trọng để nhân dân Vĩnh Quang (Vĩnh Linh) ngày đêm vận chuyển lương thực vũ khí cho đảo Cồn Cỏ tiền tiêu. </a:t>
            </a:r>
            <a:endParaRPr lang="en-US" sz="1200" b="1" dirty="0">
              <a:solidFill>
                <a:srgbClr val="4C4947"/>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ED2731-B3D1-4EC5-B4E4-56F6559E1204}" type="slidenum">
              <a:rPr lang="en-US" smtClean="0"/>
              <a:pPr/>
              <a:t>3</a:t>
            </a:fld>
            <a:endParaRPr lang="en-US"/>
          </a:p>
        </p:txBody>
      </p:sp>
    </p:spTree>
    <p:extLst>
      <p:ext uri="{BB962C8B-B14F-4D97-AF65-F5344CB8AC3E}">
        <p14:creationId xmlns:p14="http://schemas.microsoft.com/office/powerpoint/2010/main" val="165580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FFA8B7-62DA-45B5-94AE-65E3907FB16F}" type="slidenum">
              <a:rPr lang="en-US" altLang="en-US"/>
              <a:pPr eaLnBrk="1" hangingPunct="1"/>
              <a:t>6</a:t>
            </a:fld>
            <a:endParaRPr lang="en-US" altLang="en-US"/>
          </a:p>
        </p:txBody>
      </p:sp>
    </p:spTree>
    <p:extLst>
      <p:ext uri="{BB962C8B-B14F-4D97-AF65-F5344CB8AC3E}">
        <p14:creationId xmlns:p14="http://schemas.microsoft.com/office/powerpoint/2010/main" val="16445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380123-C811-4D99-ACD2-66E26BB376A1}"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82620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80123-C811-4D99-ACD2-66E26BB376A1}"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286636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80123-C811-4D99-ACD2-66E26BB376A1}"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969293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F73DE53-C2C8-4A1A-8575-3BC8B62DD62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EDDFC41-3756-4A0E-8842-CAA2BF4615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A39DCA7-F4AC-4D6F-9DEF-4CECFF61973C}"/>
              </a:ext>
            </a:extLst>
          </p:cNvPr>
          <p:cNvSpPr>
            <a:spLocks noGrp="1" noChangeArrowheads="1"/>
          </p:cNvSpPr>
          <p:nvPr>
            <p:ph type="sldNum" sz="quarter" idx="12"/>
          </p:nvPr>
        </p:nvSpPr>
        <p:spPr>
          <a:ln/>
        </p:spPr>
        <p:txBody>
          <a:bodyPr/>
          <a:lstStyle>
            <a:lvl1pPr>
              <a:defRPr/>
            </a:lvl1pPr>
          </a:lstStyle>
          <a:p>
            <a:pPr>
              <a:defRPr/>
            </a:pPr>
            <a:fld id="{BFC16A63-4F00-4A26-813A-18AEDE31F4CC}" type="slidenum">
              <a:rPr lang="en-US" altLang="en-US"/>
              <a:pPr>
                <a:defRPr/>
              </a:pPr>
              <a:t>‹#›</a:t>
            </a:fld>
            <a:endParaRPr lang="en-US" altLang="en-US"/>
          </a:p>
        </p:txBody>
      </p:sp>
    </p:spTree>
    <p:extLst>
      <p:ext uri="{BB962C8B-B14F-4D97-AF65-F5344CB8AC3E}">
        <p14:creationId xmlns:p14="http://schemas.microsoft.com/office/powerpoint/2010/main" val="74006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380123-C811-4D99-ACD2-66E26BB376A1}" type="datetimeFigureOut">
              <a:rPr lang="en-US" smtClean="0">
                <a:solidFill>
                  <a:prstClr val="black">
                    <a:tint val="75000"/>
                  </a:prstClr>
                </a:solidFill>
              </a:rPr>
              <a:pPr/>
              <a:t>10/12/2021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97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80123-C811-4D99-ACD2-66E26BB376A1}" type="datetimeFigureOut">
              <a:rPr lang="en-US" smtClean="0">
                <a:solidFill>
                  <a:prstClr val="black">
                    <a:tint val="75000"/>
                  </a:prstClr>
                </a:solidFill>
              </a:rPr>
              <a:pPr/>
              <a:t>10/12/2021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472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380123-C811-4D99-ACD2-66E26BB376A1}" type="datetimeFigureOut">
              <a:rPr lang="en-US" smtClean="0">
                <a:solidFill>
                  <a:prstClr val="black">
                    <a:tint val="75000"/>
                  </a:prstClr>
                </a:solidFill>
              </a:rPr>
              <a:pPr/>
              <a:t>10/12/2021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281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380123-C811-4D99-ACD2-66E26BB376A1}" type="datetimeFigureOut">
              <a:rPr lang="en-US" smtClean="0">
                <a:solidFill>
                  <a:prstClr val="black">
                    <a:tint val="75000"/>
                  </a:prstClr>
                </a:solidFill>
              </a:rPr>
              <a:pPr/>
              <a:t>10/12/2021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614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380123-C811-4D99-ACD2-66E26BB376A1}" type="datetimeFigureOut">
              <a:rPr lang="en-US" smtClean="0">
                <a:solidFill>
                  <a:prstClr val="black">
                    <a:tint val="75000"/>
                  </a:prstClr>
                </a:solidFill>
              </a:rPr>
              <a:pPr/>
              <a:t>10/12/2021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097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380123-C811-4D99-ACD2-66E26BB376A1}" type="datetimeFigureOut">
              <a:rPr lang="en-US" smtClean="0">
                <a:solidFill>
                  <a:prstClr val="black">
                    <a:tint val="75000"/>
                  </a:prstClr>
                </a:solidFill>
              </a:rPr>
              <a:pPr/>
              <a:t>10/12/2021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658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80123-C811-4D99-ACD2-66E26BB376A1}" type="datetimeFigureOut">
              <a:rPr lang="en-US" smtClean="0">
                <a:solidFill>
                  <a:prstClr val="black">
                    <a:tint val="75000"/>
                  </a:prstClr>
                </a:solidFill>
              </a:rPr>
              <a:pPr/>
              <a:t>10/12/2021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81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80123-C811-4D99-ACD2-66E26BB376A1}"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990294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380123-C811-4D99-ACD2-66E26BB376A1}" type="datetimeFigureOut">
              <a:rPr lang="en-US" smtClean="0">
                <a:solidFill>
                  <a:prstClr val="black">
                    <a:tint val="75000"/>
                  </a:prstClr>
                </a:solidFill>
              </a:rPr>
              <a:pPr/>
              <a:t>10/12/2021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065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380123-C811-4D99-ACD2-66E26BB376A1}" type="datetimeFigureOut">
              <a:rPr lang="en-US" smtClean="0">
                <a:solidFill>
                  <a:prstClr val="black">
                    <a:tint val="75000"/>
                  </a:prstClr>
                </a:solidFill>
              </a:rPr>
              <a:pPr/>
              <a:t>10/12/2021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67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80123-C811-4D99-ACD2-66E26BB376A1}" type="datetimeFigureOut">
              <a:rPr lang="en-US" smtClean="0">
                <a:solidFill>
                  <a:prstClr val="black">
                    <a:tint val="75000"/>
                  </a:prstClr>
                </a:solidFill>
              </a:rPr>
              <a:pPr/>
              <a:t>10/12/2021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109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80123-C811-4D99-ACD2-66E26BB376A1}" type="datetimeFigureOut">
              <a:rPr lang="en-US" smtClean="0">
                <a:solidFill>
                  <a:prstClr val="black">
                    <a:tint val="75000"/>
                  </a:prstClr>
                </a:solidFill>
              </a:rPr>
              <a:pPr/>
              <a:t>10/12/2021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67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380123-C811-4D99-ACD2-66E26BB376A1}"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205104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380123-C811-4D99-ACD2-66E26BB376A1}"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248869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380123-C811-4D99-ACD2-66E26BB376A1}" type="datetimeFigureOut">
              <a:rPr lang="en-US" smtClean="0"/>
              <a:pPr/>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310314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380123-C811-4D99-ACD2-66E26BB376A1}" type="datetimeFigureOut">
              <a:rPr lang="en-US" smtClean="0"/>
              <a:pPr/>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314362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86B8BD0-AEB3-455B-BAB2-B8432BF34DF9}"/>
              </a:ext>
            </a:extLst>
          </p:cNvPr>
          <p:cNvSpPr/>
          <p:nvPr userDrawn="1"/>
        </p:nvSpPr>
        <p:spPr>
          <a:xfrm>
            <a:off x="203200" y="3581400"/>
            <a:ext cx="2540000" cy="3124200"/>
          </a:xfrm>
          <a:custGeom>
            <a:avLst/>
            <a:gdLst>
              <a:gd name="connsiteX0" fmla="*/ 0 w 1447800"/>
              <a:gd name="connsiteY0" fmla="*/ 0 h 4572000"/>
              <a:gd name="connsiteX1" fmla="*/ 740406 w 1447800"/>
              <a:gd name="connsiteY1" fmla="*/ 0 h 4572000"/>
              <a:gd name="connsiteX2" fmla="*/ 1447800 w 1447800"/>
              <a:gd name="connsiteY2" fmla="*/ 1479400 h 4572000"/>
              <a:gd name="connsiteX3" fmla="*/ 1447800 w 1447800"/>
              <a:gd name="connsiteY3" fmla="*/ 4572000 h 4572000"/>
              <a:gd name="connsiteX4" fmla="*/ 0 w 1447800"/>
              <a:gd name="connsiteY4" fmla="*/ 4572000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4572000">
                <a:moveTo>
                  <a:pt x="0" y="0"/>
                </a:moveTo>
                <a:lnTo>
                  <a:pt x="740406" y="0"/>
                </a:lnTo>
                <a:lnTo>
                  <a:pt x="1447800" y="1479400"/>
                </a:lnTo>
                <a:lnTo>
                  <a:pt x="1447800" y="4572000"/>
                </a:lnTo>
                <a:lnTo>
                  <a:pt x="0" y="4572000"/>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US" sz="1800"/>
          </a:p>
        </p:txBody>
      </p:sp>
      <p:sp>
        <p:nvSpPr>
          <p:cNvPr id="8" name="Freeform: Shape 7">
            <a:extLst>
              <a:ext uri="{FF2B5EF4-FFF2-40B4-BE49-F238E27FC236}">
                <a16:creationId xmlns:a16="http://schemas.microsoft.com/office/drawing/2014/main" id="{E4428857-AE70-4BAC-A07C-F6ECB74543AE}"/>
              </a:ext>
            </a:extLst>
          </p:cNvPr>
          <p:cNvSpPr/>
          <p:nvPr userDrawn="1"/>
        </p:nvSpPr>
        <p:spPr>
          <a:xfrm>
            <a:off x="5750" y="3810000"/>
            <a:ext cx="2432649" cy="3048000"/>
          </a:xfrm>
          <a:custGeom>
            <a:avLst/>
            <a:gdLst>
              <a:gd name="connsiteX0" fmla="*/ 0 w 1447800"/>
              <a:gd name="connsiteY0" fmla="*/ 0 h 4572000"/>
              <a:gd name="connsiteX1" fmla="*/ 740406 w 1447800"/>
              <a:gd name="connsiteY1" fmla="*/ 0 h 4572000"/>
              <a:gd name="connsiteX2" fmla="*/ 1447800 w 1447800"/>
              <a:gd name="connsiteY2" fmla="*/ 1479400 h 4572000"/>
              <a:gd name="connsiteX3" fmla="*/ 1447800 w 1447800"/>
              <a:gd name="connsiteY3" fmla="*/ 4572000 h 4572000"/>
              <a:gd name="connsiteX4" fmla="*/ 0 w 1447800"/>
              <a:gd name="connsiteY4" fmla="*/ 4572000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4572000">
                <a:moveTo>
                  <a:pt x="0" y="0"/>
                </a:moveTo>
                <a:lnTo>
                  <a:pt x="740406" y="0"/>
                </a:lnTo>
                <a:lnTo>
                  <a:pt x="1447800" y="1479400"/>
                </a:lnTo>
                <a:lnTo>
                  <a:pt x="1447800" y="4572000"/>
                </a:lnTo>
                <a:lnTo>
                  <a:pt x="0" y="457200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endParaRPr lang="en-US" sz="1800"/>
          </a:p>
        </p:txBody>
      </p:sp>
    </p:spTree>
    <p:extLst>
      <p:ext uri="{BB962C8B-B14F-4D97-AF65-F5344CB8AC3E}">
        <p14:creationId xmlns:p14="http://schemas.microsoft.com/office/powerpoint/2010/main" val="110485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380123-C811-4D99-ACD2-66E26BB376A1}"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267537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380123-C811-4D99-ACD2-66E26BB376A1}"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3967338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80123-C811-4D99-ACD2-66E26BB376A1}" type="datetimeFigureOut">
              <a:rPr lang="en-US" smtClean="0"/>
              <a:pPr/>
              <a:t>10/12/2021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8E9F5-DA30-4324-97F2-579959AC3946}" type="slidenum">
              <a:rPr lang="en-US" smtClean="0"/>
              <a:pPr/>
              <a:t>‹#›</a:t>
            </a:fld>
            <a:endParaRPr lang="en-US"/>
          </a:p>
        </p:txBody>
      </p:sp>
    </p:spTree>
    <p:extLst>
      <p:ext uri="{BB962C8B-B14F-4D97-AF65-F5344CB8AC3E}">
        <p14:creationId xmlns:p14="http://schemas.microsoft.com/office/powerpoint/2010/main" val="120290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80123-C811-4D99-ACD2-66E26BB376A1}" type="datetimeFigureOut">
              <a:rPr lang="en-US" smtClean="0">
                <a:solidFill>
                  <a:prstClr val="black">
                    <a:tint val="75000"/>
                  </a:prstClr>
                </a:solidFill>
              </a:rPr>
              <a:pPr/>
              <a:t>10/12/2021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69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12.xml"/><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User\Desktop\TD%20CUA%20TUNG%20K3\lop%20ta%20doan%20ket.wav" TargetMode="External"/><Relationship Id="rId1" Type="http://schemas.openxmlformats.org/officeDocument/2006/relationships/tags" Target="../tags/tag3.xml"/><Relationship Id="rId6" Type="http://schemas.openxmlformats.org/officeDocument/2006/relationships/image" Target="../media/image40.gif"/><Relationship Id="rId5" Type="http://schemas.openxmlformats.org/officeDocument/2006/relationships/image" Target="../media/image39.png"/><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gi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56225"/>
          <a:stretch/>
        </p:blipFill>
        <p:spPr>
          <a:xfrm>
            <a:off x="0" y="4051674"/>
            <a:ext cx="12192000" cy="26681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0922" y="2139567"/>
            <a:ext cx="877145" cy="79327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7838" y="-33123"/>
            <a:ext cx="1261654" cy="672659"/>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823" y="921361"/>
            <a:ext cx="897518" cy="478518"/>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09237" y="230332"/>
            <a:ext cx="988966" cy="563711"/>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7964" y="-32831"/>
            <a:ext cx="1515113" cy="1515113"/>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779" y="703199"/>
            <a:ext cx="1535870" cy="875446"/>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776342">
            <a:off x="255925" y="1495670"/>
            <a:ext cx="1063852" cy="828313"/>
          </a:xfrm>
          <a:prstGeom prst="rect">
            <a:avLst/>
          </a:prstGeom>
        </p:spPr>
      </p:pic>
      <p:sp>
        <p:nvSpPr>
          <p:cNvPr id="23" name="WordArt 14">
            <a:extLst>
              <a:ext uri="{FF2B5EF4-FFF2-40B4-BE49-F238E27FC236}">
                <a16:creationId xmlns:a16="http://schemas.microsoft.com/office/drawing/2014/main" id="{472B1D53-25F3-4956-8B60-B31E8C522E00}"/>
              </a:ext>
            </a:extLst>
          </p:cNvPr>
          <p:cNvSpPr>
            <a:spLocks noChangeArrowheads="1" noChangeShapeType="1" noTextEdit="1"/>
          </p:cNvSpPr>
          <p:nvPr/>
        </p:nvSpPr>
        <p:spPr bwMode="auto">
          <a:xfrm>
            <a:off x="1797321" y="1592684"/>
            <a:ext cx="8597358" cy="3304690"/>
          </a:xfrm>
          <a:prstGeom prst="rect">
            <a:avLst/>
          </a:prstGeom>
          <a:extLst>
            <a:ext uri="{91240B29-F687-4F45-9708-019B960494DF}">
              <a14:hiddenLine xmlns:a14="http://schemas.microsoft.com/office/drawing/2010/main" w="0">
                <a:solidFill>
                  <a:srgbClr val="000000"/>
                </a:solidFill>
                <a:round/>
                <a:headEnd/>
                <a:tailEnd/>
              </a14:hiddenLine>
            </a:ext>
          </a:extLst>
        </p:spPr>
        <p:txBody>
          <a:bodyPr wrap="none" lIns="91420" tIns="45718" rIns="91420" bIns="45718" fromWordArt="1">
            <a:prstTxWarp prst="textPlain">
              <a:avLst>
                <a:gd name="adj" fmla="val 50000"/>
              </a:avLst>
            </a:prstTxWarp>
          </a:bodyPr>
          <a:lstStyle/>
          <a:p>
            <a:pPr marL="0" marR="0" lvl="0" indent="0" algn="ctr" defTabSz="914173" rtl="0" eaLnBrk="0" fontAlgn="base" latinLnBrk="0" hangingPunct="0">
              <a:lnSpc>
                <a:spcPct val="100000"/>
              </a:lnSpc>
              <a:spcBef>
                <a:spcPct val="0"/>
              </a:spcBef>
              <a:spcAft>
                <a:spcPct val="0"/>
              </a:spcAft>
              <a:buClrTx/>
              <a:buSzTx/>
              <a:buFontTx/>
              <a:buNone/>
              <a:tabLst/>
              <a:defRPr/>
            </a:pPr>
            <a:r>
              <a:rPr kumimoji="0" lang="en-US" sz="2800" b="1" i="0" u="none" strike="noStrike" kern="10" cap="none" spc="0" normalizeH="0" baseline="0" noProof="0" dirty="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TẬP </a:t>
            </a:r>
            <a:r>
              <a:rPr lang="en-US" sz="2800" b="1" kern="10" dirty="0" smtClean="0">
                <a:solidFill>
                  <a:srgbClr val="002060"/>
                </a:solidFill>
                <a:effectLst>
                  <a:outerShdw blurRad="38100" dist="25400" dir="5400000" algn="ctr" rotWithShape="0">
                    <a:srgbClr val="6E747A">
                      <a:alpha val="42999"/>
                    </a:srgbClr>
                  </a:outerShdw>
                </a:effectLst>
                <a:latin typeface="Times New Roman"/>
                <a:cs typeface="Times New Roman"/>
              </a:rPr>
              <a:t>ĐỌC</a:t>
            </a:r>
            <a:r>
              <a:rPr kumimoji="0" lang="en-US" sz="2800" b="1" i="0" u="none" strike="noStrike" kern="10" cap="none" spc="0" normalizeH="0" baseline="0" noProof="0" dirty="0" smtClean="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 </a:t>
            </a:r>
            <a:r>
              <a:rPr kumimoji="0" lang="en-US" sz="2800" b="1" i="0" u="none" strike="noStrike" kern="10" cap="none" spc="0" normalizeH="0" baseline="0" noProof="0" dirty="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 LỚP 3</a:t>
            </a:r>
          </a:p>
          <a:p>
            <a:pPr marL="0" marR="0" lvl="0" indent="0" algn="ctr" defTabSz="914173" rtl="0" eaLnBrk="0" fontAlgn="base" latinLnBrk="0" hangingPunct="0">
              <a:lnSpc>
                <a:spcPct val="100000"/>
              </a:lnSpc>
              <a:spcBef>
                <a:spcPct val="0"/>
              </a:spcBef>
              <a:spcAft>
                <a:spcPct val="0"/>
              </a:spcAft>
              <a:buClrTx/>
              <a:buSzTx/>
              <a:buFontTx/>
              <a:buNone/>
              <a:tabLst/>
              <a:defRPr/>
            </a:pPr>
            <a:r>
              <a:rPr kumimoji="0" lang="en-US" sz="2000" b="1" i="0" u="none" strike="noStrike" kern="10" cap="none" spc="0" normalizeH="0" baseline="0" noProof="0" dirty="0">
                <a:ln>
                  <a:noFill/>
                </a:ln>
                <a:solidFill>
                  <a:srgbClr val="70AD47">
                    <a:lumMod val="50000"/>
                  </a:srgbClr>
                </a:solidFill>
                <a:effectLst>
                  <a:outerShdw blurRad="38100" dist="25400" dir="5400000" algn="ctr" rotWithShape="0">
                    <a:srgbClr val="6E747A">
                      <a:alpha val="42999"/>
                    </a:srgbClr>
                  </a:outerShdw>
                </a:effectLst>
                <a:uLnTx/>
                <a:uFillTx/>
                <a:latin typeface="Times New Roman"/>
                <a:ea typeface="+mn-ea"/>
                <a:cs typeface="Times New Roman"/>
              </a:rPr>
              <a:t>TUẦN </a:t>
            </a:r>
            <a:r>
              <a:rPr kumimoji="0" lang="vi-VN" sz="2000" b="1" i="0" u="none" strike="noStrike" kern="10" cap="none" spc="0" normalizeH="0" baseline="0" noProof="0" dirty="0" smtClean="0">
                <a:ln>
                  <a:noFill/>
                </a:ln>
                <a:solidFill>
                  <a:srgbClr val="70AD47">
                    <a:lumMod val="50000"/>
                  </a:srgbClr>
                </a:solidFill>
                <a:effectLst>
                  <a:outerShdw blurRad="38100" dist="25400" dir="5400000" algn="ctr" rotWithShape="0">
                    <a:srgbClr val="6E747A">
                      <a:alpha val="42999"/>
                    </a:srgbClr>
                  </a:outerShdw>
                </a:effectLst>
                <a:uLnTx/>
                <a:uFillTx/>
                <a:latin typeface="Times New Roman"/>
                <a:ea typeface="+mn-ea"/>
                <a:cs typeface="Times New Roman"/>
              </a:rPr>
              <a:t>13</a:t>
            </a:r>
          </a:p>
        </p:txBody>
      </p:sp>
    </p:spTree>
    <p:custDataLst>
      <p:tags r:id="rId1"/>
    </p:custDataLst>
    <p:extLst>
      <p:ext uri="{BB962C8B-B14F-4D97-AF65-F5344CB8AC3E}">
        <p14:creationId xmlns:p14="http://schemas.microsoft.com/office/powerpoint/2010/main" val="1135190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5595">
        <p15:prstTrans prst="pageCurlDouble"/>
      </p:transition>
    </mc:Choice>
    <mc:Fallback xmlns="">
      <p:transition spd="slow" advTm="155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9"/>
                                        </p:tgtEl>
                                        <p:attrNameLst>
                                          <p:attrName>r</p:attrName>
                                        </p:attrNameLst>
                                      </p:cBhvr>
                                    </p:animRot>
                                    <p:animRot by="-240000">
                                      <p:cBhvr>
                                        <p:cTn id="25" dur="200" fill="hold">
                                          <p:stCondLst>
                                            <p:cond delay="200"/>
                                          </p:stCondLst>
                                        </p:cTn>
                                        <p:tgtEl>
                                          <p:spTgt spid="19"/>
                                        </p:tgtEl>
                                        <p:attrNameLst>
                                          <p:attrName>r</p:attrName>
                                        </p:attrNameLst>
                                      </p:cBhvr>
                                    </p:animRot>
                                    <p:animRot by="240000">
                                      <p:cBhvr>
                                        <p:cTn id="26" dur="200" fill="hold">
                                          <p:stCondLst>
                                            <p:cond delay="400"/>
                                          </p:stCondLst>
                                        </p:cTn>
                                        <p:tgtEl>
                                          <p:spTgt spid="19"/>
                                        </p:tgtEl>
                                        <p:attrNameLst>
                                          <p:attrName>r</p:attrName>
                                        </p:attrNameLst>
                                      </p:cBhvr>
                                    </p:animRot>
                                    <p:animRot by="-240000">
                                      <p:cBhvr>
                                        <p:cTn id="27" dur="200" fill="hold">
                                          <p:stCondLst>
                                            <p:cond delay="600"/>
                                          </p:stCondLst>
                                        </p:cTn>
                                        <p:tgtEl>
                                          <p:spTgt spid="19"/>
                                        </p:tgtEl>
                                        <p:attrNameLst>
                                          <p:attrName>r</p:attrName>
                                        </p:attrNameLst>
                                      </p:cBhvr>
                                    </p:animRot>
                                    <p:animRot by="120000">
                                      <p:cBhvr>
                                        <p:cTn id="28" dur="200" fill="hold">
                                          <p:stCondLst>
                                            <p:cond delay="800"/>
                                          </p:stCondLst>
                                        </p:cTn>
                                        <p:tgtEl>
                                          <p:spTgt spid="19"/>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8"/>
                                        </p:tgtEl>
                                        <p:attrNameLst>
                                          <p:attrName>r</p:attrName>
                                        </p:attrNameLst>
                                      </p:cBhvr>
                                    </p:animRot>
                                    <p:animRot by="-240000">
                                      <p:cBhvr>
                                        <p:cTn id="31" dur="200" fill="hold">
                                          <p:stCondLst>
                                            <p:cond delay="200"/>
                                          </p:stCondLst>
                                        </p:cTn>
                                        <p:tgtEl>
                                          <p:spTgt spid="18"/>
                                        </p:tgtEl>
                                        <p:attrNameLst>
                                          <p:attrName>r</p:attrName>
                                        </p:attrNameLst>
                                      </p:cBhvr>
                                    </p:animRot>
                                    <p:animRot by="240000">
                                      <p:cBhvr>
                                        <p:cTn id="32" dur="200" fill="hold">
                                          <p:stCondLst>
                                            <p:cond delay="400"/>
                                          </p:stCondLst>
                                        </p:cTn>
                                        <p:tgtEl>
                                          <p:spTgt spid="18"/>
                                        </p:tgtEl>
                                        <p:attrNameLst>
                                          <p:attrName>r</p:attrName>
                                        </p:attrNameLst>
                                      </p:cBhvr>
                                    </p:animRot>
                                    <p:animRot by="-240000">
                                      <p:cBhvr>
                                        <p:cTn id="33" dur="200" fill="hold">
                                          <p:stCondLst>
                                            <p:cond delay="600"/>
                                          </p:stCondLst>
                                        </p:cTn>
                                        <p:tgtEl>
                                          <p:spTgt spid="18"/>
                                        </p:tgtEl>
                                        <p:attrNameLst>
                                          <p:attrName>r</p:attrName>
                                        </p:attrNameLst>
                                      </p:cBhvr>
                                    </p:animRot>
                                    <p:animRot by="120000">
                                      <p:cBhvr>
                                        <p:cTn id="34" dur="200" fill="hold">
                                          <p:stCondLst>
                                            <p:cond delay="800"/>
                                          </p:stCondLst>
                                        </p:cTn>
                                        <p:tgtEl>
                                          <p:spTgt spid="18"/>
                                        </p:tgtEl>
                                        <p:attrNameLst>
                                          <p:attrName>r</p:attrName>
                                        </p:attrNameLst>
                                      </p:cBhvr>
                                    </p:animRot>
                                  </p:childTnLst>
                                </p:cTn>
                              </p:par>
                              <p:par>
                                <p:cTn id="35" presetID="3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par>
                                <p:cTn id="41" presetID="3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anim calcmode="lin" valueType="num">
                                      <p:cBhvr>
                                        <p:cTn id="45" dur="1000" fill="hold"/>
                                        <p:tgtEl>
                                          <p:spTgt spid="7"/>
                                        </p:tgtEl>
                                        <p:attrNameLst>
                                          <p:attrName>style.rotation</p:attrName>
                                        </p:attrNameLst>
                                      </p:cBhvr>
                                      <p:tavLst>
                                        <p:tav tm="0">
                                          <p:val>
                                            <p:fltVal val="90"/>
                                          </p:val>
                                        </p:tav>
                                        <p:tav tm="100000">
                                          <p:val>
                                            <p:fltVal val="0"/>
                                          </p:val>
                                        </p:tav>
                                      </p:tavLst>
                                    </p:anim>
                                    <p:animEffect transition="in" filter="fade">
                                      <p:cBhvr>
                                        <p:cTn id="4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6388" name="TextBox 9">
            <a:extLst>
              <a:ext uri="{FF2B5EF4-FFF2-40B4-BE49-F238E27FC236}">
                <a16:creationId xmlns:a16="http://schemas.microsoft.com/office/drawing/2014/main" id="{DCDC6BEE-7BFA-4486-B30A-E5CEB454637B}"/>
              </a:ext>
            </a:extLst>
          </p:cNvPr>
          <p:cNvSpPr txBox="1">
            <a:spLocks noChangeArrowheads="1"/>
          </p:cNvSpPr>
          <p:nvPr/>
        </p:nvSpPr>
        <p:spPr bwMode="auto">
          <a:xfrm>
            <a:off x="2209800" y="1710324"/>
            <a:ext cx="7391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600" b="1" dirty="0" err="1">
                <a:solidFill>
                  <a:srgbClr val="0033CC"/>
                </a:solidFill>
                <a:latin typeface="Times New Roman" panose="02020603050405020304" pitchFamily="18" charset="0"/>
                <a:cs typeface="Times New Roman" panose="02020603050405020304" pitchFamily="18" charset="0"/>
              </a:rPr>
              <a:t>Luyện</a:t>
            </a:r>
            <a:r>
              <a:rPr lang="en-US" altLang="en-US" sz="6600" b="1" dirty="0">
                <a:solidFill>
                  <a:srgbClr val="0033CC"/>
                </a:solidFill>
                <a:latin typeface="Times New Roman" panose="02020603050405020304" pitchFamily="18" charset="0"/>
                <a:cs typeface="Times New Roman" panose="02020603050405020304" pitchFamily="18" charset="0"/>
              </a:rPr>
              <a:t> </a:t>
            </a:r>
            <a:r>
              <a:rPr lang="en-US" altLang="en-US" sz="6600" b="1" dirty="0" err="1">
                <a:solidFill>
                  <a:srgbClr val="0033CC"/>
                </a:solidFill>
                <a:latin typeface="Times New Roman" panose="02020603050405020304" pitchFamily="18" charset="0"/>
                <a:cs typeface="Times New Roman" panose="02020603050405020304" pitchFamily="18" charset="0"/>
              </a:rPr>
              <a:t>đọc</a:t>
            </a:r>
            <a:endParaRPr lang="en-US" altLang="en-US" sz="6600" b="1" dirty="0">
              <a:solidFill>
                <a:srgbClr val="0033CC"/>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1547D53-AE34-4D93-AB13-43098E63C492}"/>
              </a:ext>
            </a:extLst>
          </p:cNvPr>
          <p:cNvSpPr/>
          <p:nvPr/>
        </p:nvSpPr>
        <p:spPr>
          <a:xfrm>
            <a:off x="2223794" y="3557485"/>
            <a:ext cx="7851829" cy="1323439"/>
          </a:xfrm>
          <a:prstGeom prst="rect">
            <a:avLst/>
          </a:prstGeom>
          <a:noFill/>
        </p:spPr>
        <p:txBody>
          <a:bodyPr wrap="none">
            <a:spAutoFit/>
          </a:bodyPr>
          <a:lstStyle/>
          <a:p>
            <a:pPr algn="ctr" eaLnBrk="1" hangingPunct="1">
              <a:defRPr/>
            </a:pPr>
            <a:r>
              <a:rPr lang="en-US" sz="8000" b="1" dirty="0" err="1">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Đọc</a:t>
            </a:r>
            <a:r>
              <a:rPr lang="en-US" sz="8000" b="1" dirty="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dirty="0" err="1">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nối</a:t>
            </a:r>
            <a:r>
              <a:rPr lang="en-US" sz="8000" b="1" dirty="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dirty="0" err="1">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tiếp</a:t>
            </a:r>
            <a:r>
              <a:rPr lang="en-US" sz="8000" b="1" dirty="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dirty="0" err="1" smtClean="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đoạn</a:t>
            </a:r>
            <a:endParaRPr lang="en-US" sz="8000" b="1" dirty="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113C671-A462-4FB1-A36D-DEA848ED3FF9}"/>
              </a:ext>
            </a:extLst>
          </p:cNvPr>
          <p:cNvSpPr txBox="1"/>
          <p:nvPr/>
        </p:nvSpPr>
        <p:spPr>
          <a:xfrm>
            <a:off x="8686800" y="1359321"/>
            <a:ext cx="2983509" cy="646331"/>
          </a:xfrm>
          <a:prstGeom prst="rect">
            <a:avLst/>
          </a:prstGeom>
          <a:noFill/>
        </p:spPr>
        <p:txBody>
          <a:bodyPr wrap="none" rtlCol="0">
            <a:spAutoFit/>
          </a:bodyPr>
          <a:lstStyle/>
          <a:p>
            <a:r>
              <a:rPr lang="en-US" sz="3600" dirty="0">
                <a:solidFill>
                  <a:srgbClr val="FF0000"/>
                </a:solidFill>
              </a:rPr>
              <a:t>-</a:t>
            </a:r>
            <a:r>
              <a:rPr lang="en-US" sz="3600" dirty="0" err="1">
                <a:solidFill>
                  <a:srgbClr val="FF0000"/>
                </a:solidFill>
              </a:rPr>
              <a:t>Thụy</a:t>
            </a:r>
            <a:r>
              <a:rPr lang="en-US" sz="3600" dirty="0">
                <a:solidFill>
                  <a:srgbClr val="FF0000"/>
                </a:solidFill>
              </a:rPr>
              <a:t> </a:t>
            </a:r>
            <a:r>
              <a:rPr lang="en-US" sz="3600" dirty="0" err="1">
                <a:solidFill>
                  <a:srgbClr val="FF0000"/>
                </a:solidFill>
              </a:rPr>
              <a:t>Chương</a:t>
            </a:r>
            <a:r>
              <a:rPr lang="en-US" sz="3600" dirty="0">
                <a:solidFill>
                  <a:srgbClr val="FF0000"/>
                </a:solidFill>
              </a:rPr>
              <a:t>-</a:t>
            </a:r>
          </a:p>
        </p:txBody>
      </p:sp>
      <p:sp>
        <p:nvSpPr>
          <p:cNvPr id="7" name="WordArt 14">
            <a:extLst>
              <a:ext uri="{FF2B5EF4-FFF2-40B4-BE49-F238E27FC236}">
                <a16:creationId xmlns:a16="http://schemas.microsoft.com/office/drawing/2014/main" id="{472B1D53-25F3-4956-8B60-B31E8C522E00}"/>
              </a:ext>
            </a:extLst>
          </p:cNvPr>
          <p:cNvSpPr>
            <a:spLocks noChangeArrowheads="1" noChangeShapeType="1" noTextEdit="1"/>
          </p:cNvSpPr>
          <p:nvPr/>
        </p:nvSpPr>
        <p:spPr bwMode="auto">
          <a:xfrm>
            <a:off x="1905000" y="304800"/>
            <a:ext cx="8597358" cy="749721"/>
          </a:xfrm>
          <a:prstGeom prst="rect">
            <a:avLst/>
          </a:prstGeom>
          <a:extLst>
            <a:ext uri="{91240B29-F687-4F45-9708-019B960494DF}">
              <a14:hiddenLine xmlns:a14="http://schemas.microsoft.com/office/drawing/2010/main" w="0">
                <a:solidFill>
                  <a:srgbClr val="000000"/>
                </a:solidFill>
                <a:round/>
                <a:headEnd/>
                <a:tailEnd/>
              </a14:hiddenLine>
            </a:ext>
          </a:extLst>
        </p:spPr>
        <p:txBody>
          <a:bodyPr wrap="none" lIns="91420" tIns="45718" rIns="91420" bIns="45718" fromWordArt="1">
            <a:prstTxWarp prst="textPlain">
              <a:avLst>
                <a:gd name="adj" fmla="val 50000"/>
              </a:avLst>
            </a:prstTxWarp>
          </a:bodyPr>
          <a:lstStyle/>
          <a:p>
            <a:pPr marL="0" marR="0" lvl="0" indent="0" algn="ctr" defTabSz="914173" rtl="0" eaLnBrk="0" fontAlgn="base" latinLnBrk="0" hangingPunct="0">
              <a:lnSpc>
                <a:spcPct val="100000"/>
              </a:lnSpc>
              <a:spcBef>
                <a:spcPct val="0"/>
              </a:spcBef>
              <a:spcAft>
                <a:spcPct val="0"/>
              </a:spcAft>
              <a:buClrTx/>
              <a:buSzTx/>
              <a:buFontTx/>
              <a:buNone/>
              <a:tabLst/>
              <a:defRPr/>
            </a:pPr>
            <a:r>
              <a:rPr kumimoji="0" lang="en-US" sz="2800" b="1" i="0" u="none" strike="noStrike" kern="10" cap="none" spc="0" normalizeH="0" baseline="0" noProof="0" dirty="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TẬP </a:t>
            </a:r>
            <a:r>
              <a:rPr lang="en-US" sz="2800" b="1" kern="10" dirty="0" smtClean="0">
                <a:solidFill>
                  <a:srgbClr val="002060"/>
                </a:solidFill>
                <a:effectLst>
                  <a:outerShdw blurRad="38100" dist="25400" dir="5400000" algn="ctr" rotWithShape="0">
                    <a:srgbClr val="6E747A">
                      <a:alpha val="42999"/>
                    </a:srgbClr>
                  </a:outerShdw>
                </a:effectLst>
                <a:latin typeface="Times New Roman"/>
                <a:cs typeface="Times New Roman"/>
              </a:rPr>
              <a:t>ĐỌC</a:t>
            </a:r>
            <a:r>
              <a:rPr kumimoji="0" lang="en-US" sz="2800" b="1" i="0" u="none" strike="noStrike" kern="10" cap="none" spc="0" normalizeH="0" baseline="0" noProof="0" dirty="0" smtClean="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 – </a:t>
            </a:r>
            <a:r>
              <a:rPr kumimoji="0" lang="en-US" sz="2800" b="1" i="0" u="none" strike="noStrike" kern="10" cap="none" spc="0" normalizeH="0" baseline="0" noProof="0" dirty="0" smtClean="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rPr>
              <a:t>CỬA TÙNG</a:t>
            </a:r>
            <a:endParaRPr kumimoji="0" lang="en-US" sz="2800" b="1" i="0" u="none" strike="noStrike" kern="10" cap="none" spc="0" normalizeH="0" baseline="0" noProof="0" dirty="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4313206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3"/>
          <p:cNvSpPr txBox="1">
            <a:spLocks noChangeArrowheads="1"/>
          </p:cNvSpPr>
          <p:nvPr/>
        </p:nvSpPr>
        <p:spPr bwMode="auto">
          <a:xfrm>
            <a:off x="2166938" y="2635251"/>
            <a:ext cx="7358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rPr>
              <a:t>- </a:t>
            </a:r>
            <a:r>
              <a:rPr lang="en-US" altLang="en-US" sz="2800" b="1">
                <a:solidFill>
                  <a:srgbClr val="FF0066"/>
                </a:solidFill>
                <a:latin typeface="Times New Roman" panose="02020603050405020304" pitchFamily="18" charset="0"/>
              </a:rPr>
              <a:t>Bến Hải:</a:t>
            </a:r>
            <a:r>
              <a:rPr lang="en-US" altLang="en-US" sz="2800" b="1">
                <a:latin typeface="Times New Roman" panose="02020603050405020304" pitchFamily="18" charset="0"/>
              </a:rPr>
              <a:t> </a:t>
            </a:r>
            <a:r>
              <a:rPr lang="en-US" altLang="en-US" sz="2800" b="1">
                <a:solidFill>
                  <a:srgbClr val="0000CC"/>
                </a:solidFill>
                <a:latin typeface="Times New Roman" panose="02020603050405020304" pitchFamily="18" charset="0"/>
              </a:rPr>
              <a:t>sông chảy qua tỉnh Quảng Trị.</a:t>
            </a:r>
          </a:p>
        </p:txBody>
      </p:sp>
      <p:grpSp>
        <p:nvGrpSpPr>
          <p:cNvPr id="2" name="Group 25"/>
          <p:cNvGrpSpPr>
            <a:grpSpLocks/>
          </p:cNvGrpSpPr>
          <p:nvPr/>
        </p:nvGrpSpPr>
        <p:grpSpPr bwMode="auto">
          <a:xfrm>
            <a:off x="657032" y="2237361"/>
            <a:ext cx="10620568" cy="4620639"/>
            <a:chOff x="139" y="720"/>
            <a:chExt cx="5214" cy="6738"/>
          </a:xfrm>
        </p:grpSpPr>
        <p:grpSp>
          <p:nvGrpSpPr>
            <p:cNvPr id="9226" name="Group 26"/>
            <p:cNvGrpSpPr>
              <a:grpSpLocks/>
            </p:cNvGrpSpPr>
            <p:nvPr/>
          </p:nvGrpSpPr>
          <p:grpSpPr bwMode="auto">
            <a:xfrm>
              <a:off x="139" y="720"/>
              <a:ext cx="5214" cy="6738"/>
              <a:chOff x="139" y="720"/>
              <a:chExt cx="5214" cy="6738"/>
            </a:xfrm>
          </p:grpSpPr>
          <p:grpSp>
            <p:nvGrpSpPr>
              <p:cNvPr id="9228" name="Group 27"/>
              <p:cNvGrpSpPr>
                <a:grpSpLocks/>
              </p:cNvGrpSpPr>
              <p:nvPr/>
            </p:nvGrpSpPr>
            <p:grpSpPr bwMode="auto">
              <a:xfrm>
                <a:off x="141" y="720"/>
                <a:ext cx="5212" cy="6738"/>
                <a:chOff x="141" y="720"/>
                <a:chExt cx="5212" cy="6738"/>
              </a:xfrm>
            </p:grpSpPr>
            <p:pic>
              <p:nvPicPr>
                <p:cNvPr id="9230" name="Picture 28" descr="Qt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 y="720"/>
                  <a:ext cx="5212" cy="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Text Box 29"/>
                <p:cNvSpPr txBox="1">
                  <a:spLocks noChangeArrowheads="1"/>
                </p:cNvSpPr>
                <p:nvPr/>
              </p:nvSpPr>
              <p:spPr bwMode="auto">
                <a:xfrm>
                  <a:off x="4033" y="1055"/>
                  <a:ext cx="1153"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sz="2400">
                    <a:solidFill>
                      <a:srgbClr val="FF0066"/>
                    </a:solidFill>
                    <a:latin typeface="Times New Roman" panose="02020603050405020304" pitchFamily="18" charset="0"/>
                  </a:endParaRPr>
                </a:p>
              </p:txBody>
            </p:sp>
            <p:sp>
              <p:nvSpPr>
                <p:cNvPr id="9232" name="Text Box 30"/>
                <p:cNvSpPr txBox="1">
                  <a:spLocks noChangeArrowheads="1"/>
                </p:cNvSpPr>
                <p:nvPr/>
              </p:nvSpPr>
              <p:spPr bwMode="auto">
                <a:xfrm>
                  <a:off x="356" y="5884"/>
                  <a:ext cx="1477" cy="702"/>
                </a:xfrm>
                <a:prstGeom prst="rect">
                  <a:avLst/>
                </a:prstGeom>
                <a:solidFill>
                  <a:srgbClr val="FFFF0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latin typeface="Times New Roman" panose="02020603050405020304" pitchFamily="18" charset="0"/>
                    </a:rPr>
                    <a:t>TỈNH QUẢNG TRỊ</a:t>
                  </a:r>
                </a:p>
              </p:txBody>
            </p:sp>
          </p:grpSp>
          <p:sp>
            <p:nvSpPr>
              <p:cNvPr id="9229" name="AutoShape 31"/>
              <p:cNvSpPr>
                <a:spLocks noChangeArrowheads="1"/>
              </p:cNvSpPr>
              <p:nvPr/>
            </p:nvSpPr>
            <p:spPr bwMode="auto">
              <a:xfrm>
                <a:off x="139" y="2741"/>
                <a:ext cx="1219" cy="1521"/>
              </a:xfrm>
              <a:prstGeom prst="wedgeRectCallout">
                <a:avLst>
                  <a:gd name="adj1" fmla="val 173144"/>
                  <a:gd name="adj2" fmla="val 5389"/>
                </a:avLst>
              </a:prstGeom>
              <a:solidFill>
                <a:srgbClr val="FFFF00">
                  <a:alpha val="54901"/>
                </a:srgbClr>
              </a:solidFill>
              <a:ln w="12700">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dirty="0" err="1">
                    <a:solidFill>
                      <a:srgbClr val="FF0000"/>
                    </a:solidFill>
                    <a:latin typeface="Times New Roman" panose="02020603050405020304" pitchFamily="18" charset="0"/>
                  </a:rPr>
                  <a:t>Sông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Bến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Hải</a:t>
                </a:r>
                <a:endParaRPr lang="en-US" altLang="en-US" sz="2800" b="1" dirty="0">
                  <a:solidFill>
                    <a:srgbClr val="FF0000"/>
                  </a:solidFill>
                  <a:latin typeface="Times New Roman" panose="02020603050405020304" pitchFamily="18" charset="0"/>
                </a:endParaRPr>
              </a:p>
            </p:txBody>
          </p:sp>
        </p:grpSp>
        <p:sp>
          <p:nvSpPr>
            <p:cNvPr id="9227" name="Text Box 33"/>
            <p:cNvSpPr txBox="1">
              <a:spLocks noChangeArrowheads="1"/>
            </p:cNvSpPr>
            <p:nvPr/>
          </p:nvSpPr>
          <p:spPr bwMode="auto">
            <a:xfrm>
              <a:off x="4637" y="848"/>
              <a:ext cx="549" cy="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b="1" dirty="0" err="1">
                  <a:solidFill>
                    <a:schemeClr val="bg1"/>
                  </a:solidFill>
                  <a:latin typeface="Times New Roman" panose="02020603050405020304" pitchFamily="18" charset="0"/>
                </a:rPr>
                <a:t>Biển</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Đông</a:t>
              </a:r>
              <a:endParaRPr lang="en-US" altLang="en-US" sz="2800" b="1" dirty="0">
                <a:solidFill>
                  <a:schemeClr val="bg1"/>
                </a:solidFill>
                <a:latin typeface="Times New Roman" panose="02020603050405020304" pitchFamily="18" charset="0"/>
              </a:endParaRPr>
            </a:p>
          </p:txBody>
        </p:sp>
      </p:grpSp>
      <p:sp>
        <p:nvSpPr>
          <p:cNvPr id="20" name="Text Box 13"/>
          <p:cNvSpPr txBox="1">
            <a:spLocks noChangeArrowheads="1"/>
          </p:cNvSpPr>
          <p:nvPr/>
        </p:nvSpPr>
        <p:spPr bwMode="auto">
          <a:xfrm>
            <a:off x="657032" y="1125060"/>
            <a:ext cx="100109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err="1">
                <a:solidFill>
                  <a:srgbClr val="FF0000"/>
                </a:solidFill>
                <a:latin typeface="Times New Roman" panose="02020603050405020304" pitchFamily="18" charset="0"/>
              </a:rPr>
              <a:t>Bến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Hải</a:t>
            </a:r>
            <a:r>
              <a:rPr lang="en-US" altLang="en-US" sz="4000" b="1" dirty="0">
                <a:solidFill>
                  <a:srgbClr val="FF0000"/>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sông</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chảy</a:t>
            </a:r>
            <a:r>
              <a:rPr lang="en-US" altLang="en-US" sz="4000" b="1" dirty="0">
                <a:solidFill>
                  <a:srgbClr val="0000CC"/>
                </a:solidFill>
                <a:latin typeface="Times New Roman" panose="02020603050405020304" pitchFamily="18" charset="0"/>
              </a:rPr>
              <a:t> qua </a:t>
            </a:r>
            <a:r>
              <a:rPr lang="en-US" altLang="en-US" sz="4000" b="1" dirty="0" err="1">
                <a:solidFill>
                  <a:srgbClr val="0000CC"/>
                </a:solidFill>
                <a:latin typeface="Times New Roman" panose="02020603050405020304" pitchFamily="18" charset="0"/>
              </a:rPr>
              <a:t>tỉnh</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Quảng</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Trị</a:t>
            </a:r>
            <a:r>
              <a:rPr lang="en-US" altLang="en-US" sz="4000" b="1" dirty="0">
                <a:solidFill>
                  <a:srgbClr val="0000CC"/>
                </a:solidFill>
                <a:latin typeface="Times New Roman" panose="02020603050405020304" pitchFamily="18" charset="0"/>
              </a:rPr>
              <a:t>.</a:t>
            </a:r>
          </a:p>
        </p:txBody>
      </p:sp>
      <p:sp>
        <p:nvSpPr>
          <p:cNvPr id="3" name="Oval 2">
            <a:extLst>
              <a:ext uri="{FF2B5EF4-FFF2-40B4-BE49-F238E27FC236}">
                <a16:creationId xmlns:a16="http://schemas.microsoft.com/office/drawing/2014/main" id="{CD7A4957-280B-4B53-83EC-294199DBB2CD}"/>
              </a:ext>
            </a:extLst>
          </p:cNvPr>
          <p:cNvSpPr/>
          <p:nvPr/>
        </p:nvSpPr>
        <p:spPr>
          <a:xfrm>
            <a:off x="7772400" y="3096700"/>
            <a:ext cx="9906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497CC84-6F12-406F-A7A7-9E3B4E59915E}"/>
              </a:ext>
            </a:extLst>
          </p:cNvPr>
          <p:cNvSpPr txBox="1"/>
          <p:nvPr/>
        </p:nvSpPr>
        <p:spPr>
          <a:xfrm>
            <a:off x="8763000" y="3339564"/>
            <a:ext cx="1056156" cy="830997"/>
          </a:xfrm>
          <a:prstGeom prst="rect">
            <a:avLst/>
          </a:prstGeom>
          <a:noFill/>
        </p:spPr>
        <p:txBody>
          <a:bodyPr wrap="square" rtlCol="0">
            <a:spAutoFit/>
          </a:bodyPr>
          <a:lstStyle/>
          <a:p>
            <a:r>
              <a:rPr lang="en-US" sz="2400" b="1" dirty="0" err="1">
                <a:solidFill>
                  <a:srgbClr val="FFC000"/>
                </a:solidFill>
                <a:latin typeface="Times New Roman" panose="02020603050405020304" pitchFamily="18" charset="0"/>
                <a:cs typeface="Times New Roman" panose="02020603050405020304" pitchFamily="18" charset="0"/>
              </a:rPr>
              <a:t>Cửa</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Tùng</a:t>
            </a:r>
            <a:endParaRPr lang="en-US" sz="2400" b="1" dirty="0">
              <a:solidFill>
                <a:srgbClr val="FFC000"/>
              </a:solidFill>
              <a:latin typeface="Times New Roman" panose="02020603050405020304" pitchFamily="18" charset="0"/>
              <a:cs typeface="Times New Roman" panose="02020603050405020304" pitchFamily="18" charset="0"/>
            </a:endParaRPr>
          </a:p>
        </p:txBody>
      </p:sp>
      <p:sp>
        <p:nvSpPr>
          <p:cNvPr id="15" name="WordArt 14">
            <a:extLst>
              <a:ext uri="{FF2B5EF4-FFF2-40B4-BE49-F238E27FC236}">
                <a16:creationId xmlns:a16="http://schemas.microsoft.com/office/drawing/2014/main" id="{472B1D53-25F3-4956-8B60-B31E8C522E00}"/>
              </a:ext>
            </a:extLst>
          </p:cNvPr>
          <p:cNvSpPr>
            <a:spLocks noChangeArrowheads="1" noChangeShapeType="1" noTextEdit="1"/>
          </p:cNvSpPr>
          <p:nvPr/>
        </p:nvSpPr>
        <p:spPr bwMode="auto">
          <a:xfrm>
            <a:off x="1905000" y="304800"/>
            <a:ext cx="8597358" cy="749721"/>
          </a:xfrm>
          <a:prstGeom prst="rect">
            <a:avLst/>
          </a:prstGeom>
          <a:extLst>
            <a:ext uri="{91240B29-F687-4F45-9708-019B960494DF}">
              <a14:hiddenLine xmlns:a14="http://schemas.microsoft.com/office/drawing/2010/main" w="0">
                <a:solidFill>
                  <a:srgbClr val="000000"/>
                </a:solidFill>
                <a:round/>
                <a:headEnd/>
                <a:tailEnd/>
              </a14:hiddenLine>
            </a:ext>
          </a:extLst>
        </p:spPr>
        <p:txBody>
          <a:bodyPr wrap="none" lIns="91420" tIns="45718" rIns="91420" bIns="45718" fromWordArt="1">
            <a:prstTxWarp prst="textPlain">
              <a:avLst>
                <a:gd name="adj" fmla="val 50000"/>
              </a:avLst>
            </a:prstTxWarp>
          </a:bodyPr>
          <a:lstStyle/>
          <a:p>
            <a:pPr marL="0" marR="0" lvl="0" indent="0" algn="ctr" defTabSz="914173" rtl="0" eaLnBrk="0" fontAlgn="base" latinLnBrk="0" hangingPunct="0">
              <a:lnSpc>
                <a:spcPct val="100000"/>
              </a:lnSpc>
              <a:spcBef>
                <a:spcPct val="0"/>
              </a:spcBef>
              <a:spcAft>
                <a:spcPct val="0"/>
              </a:spcAft>
              <a:buClrTx/>
              <a:buSzTx/>
              <a:buFontTx/>
              <a:buNone/>
              <a:tabLst/>
              <a:defRPr/>
            </a:pPr>
            <a:r>
              <a:rPr kumimoji="0" lang="en-US" sz="2800" b="1" i="0" u="none" strike="noStrike" kern="10" cap="none" spc="0" normalizeH="0" baseline="0" noProof="0" dirty="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TẬP </a:t>
            </a:r>
            <a:r>
              <a:rPr lang="en-US" sz="2800" b="1" kern="10" dirty="0" smtClean="0">
                <a:solidFill>
                  <a:srgbClr val="002060"/>
                </a:solidFill>
                <a:effectLst>
                  <a:outerShdw blurRad="38100" dist="25400" dir="5400000" algn="ctr" rotWithShape="0">
                    <a:srgbClr val="6E747A">
                      <a:alpha val="42999"/>
                    </a:srgbClr>
                  </a:outerShdw>
                </a:effectLst>
                <a:latin typeface="Times New Roman"/>
                <a:cs typeface="Times New Roman"/>
              </a:rPr>
              <a:t>ĐỌC</a:t>
            </a:r>
            <a:r>
              <a:rPr kumimoji="0" lang="en-US" sz="2800" b="1" i="0" u="none" strike="noStrike" kern="10" cap="none" spc="0" normalizeH="0" baseline="0" noProof="0" dirty="0" smtClean="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 – </a:t>
            </a:r>
            <a:r>
              <a:rPr kumimoji="0" lang="en-US" sz="2800" b="1" i="0" u="none" strike="noStrike" kern="10" cap="none" spc="0" normalizeH="0" baseline="0" noProof="0" dirty="0" smtClean="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rPr>
              <a:t>CỬA TÙNG</a:t>
            </a:r>
            <a:endParaRPr kumimoji="0" lang="en-US" sz="2800" b="1" i="0" u="none" strike="noStrike" kern="10" cap="none" spc="0" normalizeH="0" baseline="0" noProof="0" dirty="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27535406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0" grpId="0"/>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0DE6E5-375F-47EA-9A71-337E0DDFBE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itle 2">
            <a:extLst>
              <a:ext uri="{FF2B5EF4-FFF2-40B4-BE49-F238E27FC236}">
                <a16:creationId xmlns:a16="http://schemas.microsoft.com/office/drawing/2014/main" id="{9094F8AC-0D9A-4DCF-A2BF-8508987C431C}"/>
              </a:ext>
            </a:extLst>
          </p:cNvPr>
          <p:cNvSpPr>
            <a:spLocks noGrp="1"/>
          </p:cNvSpPr>
          <p:nvPr>
            <p:ph type="title" idx="4294967295"/>
          </p:nvPr>
        </p:nvSpPr>
        <p:spPr>
          <a:xfrm>
            <a:off x="8001000" y="5715000"/>
            <a:ext cx="3505200" cy="1143000"/>
          </a:xfrm>
        </p:spPr>
        <p:txBody>
          <a:bodyPr>
            <a:normAutofit/>
          </a:bodyPr>
          <a:lstStyle/>
          <a:p>
            <a:pPr algn="r"/>
            <a:r>
              <a:rPr lang="en-US" altLang="en-US" b="1" dirty="0" err="1">
                <a:solidFill>
                  <a:srgbClr val="FF0000"/>
                </a:solidFill>
                <a:latin typeface="Times New Roman" panose="02020603050405020304" pitchFamily="18" charset="0"/>
                <a:cs typeface="Times New Roman" panose="02020603050405020304" pitchFamily="18" charset="0"/>
              </a:rPr>
              <a:t>Sông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Bến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Hải</a:t>
            </a: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aaf6">
            <a:extLst>
              <a:ext uri="{FF2B5EF4-FFF2-40B4-BE49-F238E27FC236}">
                <a16:creationId xmlns:a16="http://schemas.microsoft.com/office/drawing/2014/main" id="{30C1414E-57AD-4AA4-9A6F-B934F65E8F19}"/>
              </a:ext>
            </a:extLst>
          </p:cNvPr>
          <p:cNvPicPr>
            <a:picLocks noGrp="1" noChangeAspect="1" noChangeArrowheads="1" noCrop="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9677400" y="3962400"/>
            <a:ext cx="762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8" name="Picture 41" descr="SPARKLES">
            <a:extLst>
              <a:ext uri="{FF2B5EF4-FFF2-40B4-BE49-F238E27FC236}">
                <a16:creationId xmlns:a16="http://schemas.microsoft.com/office/drawing/2014/main" id="{E3EA8EC3-B1EB-47EC-838D-7F80E74E21C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3626" y="3048001"/>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AutoShape 23">
            <a:extLst>
              <a:ext uri="{FF2B5EF4-FFF2-40B4-BE49-F238E27FC236}">
                <a16:creationId xmlns:a16="http://schemas.microsoft.com/office/drawing/2014/main" id="{93EB9737-9325-417E-8715-89EA15101898}"/>
              </a:ext>
            </a:extLst>
          </p:cNvPr>
          <p:cNvSpPr>
            <a:spLocks noChangeAspect="1" noChangeArrowheads="1" noTextEdit="1"/>
          </p:cNvSpPr>
          <p:nvPr/>
        </p:nvSpPr>
        <p:spPr bwMode="auto">
          <a:xfrm>
            <a:off x="1524000" y="1066800"/>
            <a:ext cx="8763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23" name="Rectangle 24">
            <a:extLst>
              <a:ext uri="{FF2B5EF4-FFF2-40B4-BE49-F238E27FC236}">
                <a16:creationId xmlns:a16="http://schemas.microsoft.com/office/drawing/2014/main" id="{C6D6EE6A-14D4-44AE-BEEC-D5C4DC0A214F}"/>
              </a:ext>
            </a:extLst>
          </p:cNvPr>
          <p:cNvSpPr>
            <a:spLocks noChangeArrowheads="1"/>
          </p:cNvSpPr>
          <p:nvPr/>
        </p:nvSpPr>
        <p:spPr bwMode="auto">
          <a:xfrm>
            <a:off x="1752600" y="1066800"/>
            <a:ext cx="8534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17424" name="Rectangle 25">
            <a:extLst>
              <a:ext uri="{FF2B5EF4-FFF2-40B4-BE49-F238E27FC236}">
                <a16:creationId xmlns:a16="http://schemas.microsoft.com/office/drawing/2014/main" id="{1739C2F7-51D5-4B4E-966D-2AC557EB3FCE}"/>
              </a:ext>
            </a:extLst>
          </p:cNvPr>
          <p:cNvSpPr>
            <a:spLocks noChangeArrowheads="1"/>
          </p:cNvSpPr>
          <p:nvPr/>
        </p:nvSpPr>
        <p:spPr bwMode="auto">
          <a:xfrm>
            <a:off x="1590676" y="1971675"/>
            <a:ext cx="450532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17425" name="Rectangle 26">
            <a:extLst>
              <a:ext uri="{FF2B5EF4-FFF2-40B4-BE49-F238E27FC236}">
                <a16:creationId xmlns:a16="http://schemas.microsoft.com/office/drawing/2014/main" id="{F139888D-8AC2-4D50-ABC5-4F0AAA699F8D}"/>
              </a:ext>
            </a:extLst>
          </p:cNvPr>
          <p:cNvSpPr>
            <a:spLocks noChangeArrowheads="1"/>
          </p:cNvSpPr>
          <p:nvPr/>
        </p:nvSpPr>
        <p:spPr bwMode="auto">
          <a:xfrm>
            <a:off x="6238875" y="2047875"/>
            <a:ext cx="405765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17426" name="Rectangle 27">
            <a:extLst>
              <a:ext uri="{FF2B5EF4-FFF2-40B4-BE49-F238E27FC236}">
                <a16:creationId xmlns:a16="http://schemas.microsoft.com/office/drawing/2014/main" id="{53201DD0-5760-4561-B039-6B51163F923D}"/>
              </a:ext>
            </a:extLst>
          </p:cNvPr>
          <p:cNvSpPr>
            <a:spLocks noChangeArrowheads="1"/>
          </p:cNvSpPr>
          <p:nvPr/>
        </p:nvSpPr>
        <p:spPr bwMode="auto">
          <a:xfrm>
            <a:off x="1524001" y="6772275"/>
            <a:ext cx="42767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grpSp>
        <p:nvGrpSpPr>
          <p:cNvPr id="17475" name="Group 76">
            <a:extLst>
              <a:ext uri="{FF2B5EF4-FFF2-40B4-BE49-F238E27FC236}">
                <a16:creationId xmlns:a16="http://schemas.microsoft.com/office/drawing/2014/main" id="{6B21EC7D-5D07-4959-BB34-61416869484C}"/>
              </a:ext>
            </a:extLst>
          </p:cNvPr>
          <p:cNvGrpSpPr>
            <a:grpSpLocks/>
          </p:cNvGrpSpPr>
          <p:nvPr/>
        </p:nvGrpSpPr>
        <p:grpSpPr bwMode="auto">
          <a:xfrm>
            <a:off x="-12506" y="1566050"/>
            <a:ext cx="6434453" cy="5329549"/>
            <a:chOff x="43" y="1362"/>
            <a:chExt cx="2781" cy="3145"/>
          </a:xfrm>
        </p:grpSpPr>
        <p:sp>
          <p:nvSpPr>
            <p:cNvPr id="17481" name="Text Box 78">
              <a:extLst>
                <a:ext uri="{FF2B5EF4-FFF2-40B4-BE49-F238E27FC236}">
                  <a16:creationId xmlns:a16="http://schemas.microsoft.com/office/drawing/2014/main" id="{1B46E099-7399-45F3-81BA-0F21AAF29E07}"/>
                </a:ext>
              </a:extLst>
            </p:cNvPr>
            <p:cNvSpPr txBox="1">
              <a:spLocks noChangeArrowheads="1"/>
            </p:cNvSpPr>
            <p:nvPr/>
          </p:nvSpPr>
          <p:spPr bwMode="auto">
            <a:xfrm>
              <a:off x="43" y="3944"/>
              <a:ext cx="2768" cy="56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n-US" altLang="en-US" sz="2800" b="1" dirty="0" err="1">
                  <a:solidFill>
                    <a:srgbClr val="800000"/>
                  </a:solidFill>
                  <a:latin typeface=".VnTime" panose="020B7200000000000000" pitchFamily="34" charset="0"/>
                  <a:cs typeface="Arial" panose="020B0604020202020204" pitchFamily="34" charset="0"/>
                </a:rPr>
                <a:t>CÇu</a:t>
              </a:r>
              <a:r>
                <a:rPr lang="en-US" altLang="en-US" sz="2800" b="1" dirty="0">
                  <a:solidFill>
                    <a:srgbClr val="800000"/>
                  </a:solidFill>
                  <a:latin typeface=".VnTime" panose="020B7200000000000000" pitchFamily="34" charset="0"/>
                  <a:cs typeface="Arial" panose="020B0604020202020204" pitchFamily="34" charset="0"/>
                </a:rPr>
                <a:t> </a:t>
              </a:r>
              <a:r>
                <a:rPr lang="en-US" altLang="en-US" sz="2800" b="1" dirty="0" err="1">
                  <a:solidFill>
                    <a:srgbClr val="800000"/>
                  </a:solidFill>
                  <a:latin typeface=".VnTime" panose="020B7200000000000000" pitchFamily="34" charset="0"/>
                  <a:cs typeface="Arial" panose="020B0604020202020204" pitchFamily="34" charset="0"/>
                </a:rPr>
                <a:t>HiÒn</a:t>
              </a:r>
              <a:r>
                <a:rPr lang="en-US" altLang="en-US" sz="2800" b="1" dirty="0">
                  <a:solidFill>
                    <a:srgbClr val="800000"/>
                  </a:solidFill>
                  <a:latin typeface=".VnTime" panose="020B7200000000000000" pitchFamily="34" charset="0"/>
                  <a:cs typeface="Arial" panose="020B0604020202020204" pitchFamily="34" charset="0"/>
                </a:rPr>
                <a:t> L</a:t>
              </a:r>
              <a:r>
                <a:rPr lang="vi-VN" altLang="en-US" sz="2800" b="1" dirty="0">
                  <a:solidFill>
                    <a:srgbClr val="800000"/>
                  </a:solidFill>
                  <a:latin typeface=".VnTime" panose="020B7200000000000000" pitchFamily="34" charset="0"/>
                  <a:cs typeface="Arial" panose="020B0604020202020204" pitchFamily="34" charset="0"/>
                </a:rPr>
                <a:t>ư</a:t>
              </a:r>
              <a:r>
                <a:rPr lang="en-US" altLang="en-US" sz="2800" b="1" dirty="0">
                  <a:solidFill>
                    <a:srgbClr val="800000"/>
                  </a:solidFill>
                  <a:latin typeface=".VnTime" panose="020B7200000000000000" pitchFamily="34" charset="0"/>
                  <a:cs typeface="Arial" panose="020B0604020202020204" pitchFamily="34" charset="0"/>
                </a:rPr>
                <a:t>­¬ng </a:t>
              </a:r>
              <a:r>
                <a:rPr lang="en-US" altLang="en-US" sz="2800" b="1" dirty="0" err="1">
                  <a:solidFill>
                    <a:srgbClr val="800000"/>
                  </a:solidFill>
                  <a:latin typeface=".VnTime" panose="020B7200000000000000" pitchFamily="34" charset="0"/>
                  <a:cs typeface="Arial" panose="020B0604020202020204" pitchFamily="34" charset="0"/>
                </a:rPr>
                <a:t>trong</a:t>
              </a:r>
              <a:r>
                <a:rPr lang="en-US" altLang="en-US" sz="2800" b="1" dirty="0">
                  <a:solidFill>
                    <a:srgbClr val="800000"/>
                  </a:solidFill>
                  <a:latin typeface=".VnTime" panose="020B7200000000000000" pitchFamily="34" charset="0"/>
                  <a:cs typeface="Arial" panose="020B0604020202020204" pitchFamily="34" charset="0"/>
                </a:rPr>
                <a:t> </a:t>
              </a:r>
              <a:r>
                <a:rPr lang="en-US" altLang="en-US" sz="2800" b="1" dirty="0" err="1">
                  <a:solidFill>
                    <a:srgbClr val="800000"/>
                  </a:solidFill>
                  <a:latin typeface=".VnTime" panose="020B7200000000000000" pitchFamily="34" charset="0"/>
                  <a:cs typeface="Arial" panose="020B0604020202020204" pitchFamily="34" charset="0"/>
                </a:rPr>
                <a:t>kh¸ng</a:t>
              </a:r>
              <a:r>
                <a:rPr lang="en-US" altLang="en-US" sz="2800" b="1" dirty="0">
                  <a:solidFill>
                    <a:srgbClr val="800000"/>
                  </a:solidFill>
                  <a:latin typeface=".VnTime" panose="020B7200000000000000" pitchFamily="34" charset="0"/>
                  <a:cs typeface="Arial" panose="020B0604020202020204" pitchFamily="34" charset="0"/>
                </a:rPr>
                <a:t> </a:t>
              </a:r>
              <a:r>
                <a:rPr lang="en-US" altLang="en-US" sz="2800" b="1" dirty="0" err="1">
                  <a:solidFill>
                    <a:srgbClr val="800000"/>
                  </a:solidFill>
                  <a:latin typeface=".VnTime" panose="020B7200000000000000" pitchFamily="34" charset="0"/>
                  <a:cs typeface="Arial" panose="020B0604020202020204" pitchFamily="34" charset="0"/>
                </a:rPr>
                <a:t>chiÕn</a:t>
              </a:r>
              <a:r>
                <a:rPr lang="en-US" altLang="en-US" sz="2800" b="1" dirty="0">
                  <a:solidFill>
                    <a:srgbClr val="800000"/>
                  </a:solidFill>
                  <a:latin typeface=".VnTime" panose="020B7200000000000000" pitchFamily="34" charset="0"/>
                  <a:cs typeface="Arial" panose="020B0604020202020204" pitchFamily="34" charset="0"/>
                </a:rPr>
                <a:t> </a:t>
              </a:r>
              <a:r>
                <a:rPr lang="en-US" altLang="en-US" sz="2800" b="1" dirty="0" err="1">
                  <a:solidFill>
                    <a:srgbClr val="800000"/>
                  </a:solidFill>
                  <a:latin typeface=".VnTime" panose="020B7200000000000000" pitchFamily="34" charset="0"/>
                  <a:cs typeface="Arial" panose="020B0604020202020204" pitchFamily="34" charset="0"/>
                </a:rPr>
                <a:t>chèng</a:t>
              </a:r>
              <a:r>
                <a:rPr lang="en-US" altLang="en-US" sz="2800" b="1" dirty="0">
                  <a:solidFill>
                    <a:srgbClr val="800000"/>
                  </a:solidFill>
                  <a:latin typeface=".VnTime" panose="020B7200000000000000" pitchFamily="34" charset="0"/>
                  <a:cs typeface="Arial" panose="020B0604020202020204" pitchFamily="34" charset="0"/>
                </a:rPr>
                <a:t> </a:t>
              </a:r>
              <a:r>
                <a:rPr lang="en-US" altLang="en-US" sz="2800" b="1" dirty="0" err="1">
                  <a:solidFill>
                    <a:srgbClr val="800000"/>
                  </a:solidFill>
                  <a:latin typeface=".VnTime" panose="020B7200000000000000" pitchFamily="34" charset="0"/>
                  <a:cs typeface="Arial" panose="020B0604020202020204" pitchFamily="34" charset="0"/>
                </a:rPr>
                <a:t>Mü</a:t>
              </a:r>
              <a:endParaRPr lang="en-US" altLang="en-US" sz="2800" b="1" dirty="0">
                <a:solidFill>
                  <a:srgbClr val="800000"/>
                </a:solidFill>
                <a:latin typeface=".VnTime" panose="020B7200000000000000" pitchFamily="34" charset="0"/>
                <a:cs typeface="Arial" panose="020B0604020202020204" pitchFamily="34" charset="0"/>
              </a:endParaRPr>
            </a:p>
          </p:txBody>
        </p:sp>
        <p:pic>
          <p:nvPicPr>
            <p:cNvPr id="17480" name="Picture 77">
              <a:extLst>
                <a:ext uri="{FF2B5EF4-FFF2-40B4-BE49-F238E27FC236}">
                  <a16:creationId xmlns:a16="http://schemas.microsoft.com/office/drawing/2014/main" id="{8A17AD7A-275B-44EC-BBE7-83AF29F98D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 y="1362"/>
              <a:ext cx="2760" cy="2569"/>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A52BBBCB-2E41-4A15-A9A1-50DBD9E057A4}"/>
              </a:ext>
            </a:extLst>
          </p:cNvPr>
          <p:cNvGrpSpPr/>
          <p:nvPr/>
        </p:nvGrpSpPr>
        <p:grpSpPr>
          <a:xfrm>
            <a:off x="6444490" y="1527943"/>
            <a:ext cx="5747510" cy="5678732"/>
            <a:chOff x="6444490" y="1527943"/>
            <a:chExt cx="5747510" cy="5678732"/>
          </a:xfrm>
        </p:grpSpPr>
        <p:sp>
          <p:nvSpPr>
            <p:cNvPr id="17479" name="Text Box 81">
              <a:extLst>
                <a:ext uri="{FF2B5EF4-FFF2-40B4-BE49-F238E27FC236}">
                  <a16:creationId xmlns:a16="http://schemas.microsoft.com/office/drawing/2014/main" id="{2B29CF09-1207-4AE3-8B1D-2E45D8420F1B}"/>
                </a:ext>
              </a:extLst>
            </p:cNvPr>
            <p:cNvSpPr txBox="1">
              <a:spLocks noChangeArrowheads="1"/>
            </p:cNvSpPr>
            <p:nvPr/>
          </p:nvSpPr>
          <p:spPr bwMode="auto">
            <a:xfrm>
              <a:off x="6705458" y="6037124"/>
              <a:ext cx="5486542" cy="1169551"/>
            </a:xfrm>
            <a:prstGeom prst="rect">
              <a:avLst/>
            </a:prstGeom>
            <a:noFill/>
            <a:ln>
              <a:noFill/>
            </a:ln>
            <a:effec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n-US" altLang="en-US" sz="2800" b="1" dirty="0" err="1">
                  <a:solidFill>
                    <a:srgbClr val="800000"/>
                  </a:solidFill>
                  <a:latin typeface=".VnTime" panose="020B7200000000000000" pitchFamily="34" charset="0"/>
                  <a:cs typeface="Arial" panose="020B0604020202020204" pitchFamily="34" charset="0"/>
                </a:rPr>
                <a:t>CÇu</a:t>
              </a:r>
              <a:r>
                <a:rPr lang="en-US" altLang="en-US" sz="2800" b="1" dirty="0">
                  <a:solidFill>
                    <a:srgbClr val="800000"/>
                  </a:solidFill>
                  <a:latin typeface=".VnTime" panose="020B7200000000000000" pitchFamily="34" charset="0"/>
                  <a:cs typeface="Arial" panose="020B0604020202020204" pitchFamily="34" charset="0"/>
                </a:rPr>
                <a:t> </a:t>
              </a:r>
              <a:r>
                <a:rPr lang="en-US" altLang="en-US" sz="2800" b="1" dirty="0" err="1">
                  <a:solidFill>
                    <a:srgbClr val="800000"/>
                  </a:solidFill>
                  <a:latin typeface=".VnTime" panose="020B7200000000000000" pitchFamily="34" charset="0"/>
                  <a:cs typeface="Arial" panose="020B0604020202020204" pitchFamily="34" charset="0"/>
                </a:rPr>
                <a:t>HiÒn</a:t>
              </a:r>
              <a:r>
                <a:rPr lang="en-US" altLang="en-US" sz="2800" b="1" dirty="0">
                  <a:solidFill>
                    <a:srgbClr val="800000"/>
                  </a:solidFill>
                  <a:latin typeface=".VnTime" panose="020B7200000000000000" pitchFamily="34" charset="0"/>
                  <a:cs typeface="Arial" panose="020B0604020202020204" pitchFamily="34" charset="0"/>
                </a:rPr>
                <a:t> L­</a:t>
              </a:r>
              <a:r>
                <a:rPr lang="vi-VN" altLang="en-US" sz="2800" b="1" dirty="0">
                  <a:solidFill>
                    <a:srgbClr val="800000"/>
                  </a:solidFill>
                  <a:latin typeface=".VnTime" panose="020B7200000000000000" pitchFamily="34" charset="0"/>
                  <a:cs typeface="Arial" panose="020B0604020202020204" pitchFamily="34" charset="0"/>
                </a:rPr>
                <a:t>ư</a:t>
              </a:r>
              <a:r>
                <a:rPr lang="en-US" altLang="en-US" sz="2800" b="1" dirty="0">
                  <a:solidFill>
                    <a:srgbClr val="800000"/>
                  </a:solidFill>
                  <a:latin typeface=".VnTime" panose="020B7200000000000000" pitchFamily="34" charset="0"/>
                  <a:cs typeface="Arial" panose="020B0604020202020204" pitchFamily="34" charset="0"/>
                </a:rPr>
                <a:t>¬ng </a:t>
              </a:r>
              <a:r>
                <a:rPr lang="en-US" altLang="en-US" sz="2800" b="1" dirty="0" err="1">
                  <a:solidFill>
                    <a:srgbClr val="800000"/>
                  </a:solidFill>
                  <a:latin typeface=".VnTime" panose="020B7200000000000000" pitchFamily="34" charset="0"/>
                  <a:cs typeface="Arial" panose="020B0604020202020204" pitchFamily="34" charset="0"/>
                </a:rPr>
                <a:t>ngµy</a:t>
              </a:r>
              <a:r>
                <a:rPr lang="en-US" altLang="en-US" sz="2800" b="1" dirty="0">
                  <a:solidFill>
                    <a:srgbClr val="800000"/>
                  </a:solidFill>
                  <a:latin typeface=".VnTime" panose="020B7200000000000000" pitchFamily="34" charset="0"/>
                  <a:cs typeface="Arial" panose="020B0604020202020204" pitchFamily="34" charset="0"/>
                </a:rPr>
                <a:t> nay</a:t>
              </a:r>
            </a:p>
            <a:p>
              <a:pPr algn="ctr" eaLnBrk="1" hangingPunct="1">
                <a:spcBef>
                  <a:spcPct val="50000"/>
                </a:spcBef>
              </a:pPr>
              <a:endParaRPr lang="en-US" altLang="en-US" sz="2800" dirty="0">
                <a:solidFill>
                  <a:srgbClr val="800000"/>
                </a:solidFill>
                <a:latin typeface=".VnTime" panose="020B7200000000000000" pitchFamily="34" charset="0"/>
                <a:cs typeface="Arial" panose="020B0604020202020204" pitchFamily="34" charset="0"/>
              </a:endParaRPr>
            </a:p>
          </p:txBody>
        </p:sp>
        <p:pic>
          <p:nvPicPr>
            <p:cNvPr id="3" name="Picture 2">
              <a:extLst>
                <a:ext uri="{FF2B5EF4-FFF2-40B4-BE49-F238E27FC236}">
                  <a16:creationId xmlns:a16="http://schemas.microsoft.com/office/drawing/2014/main" id="{5F45FAC2-1468-4FC2-9781-2A2BC5F70C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490" y="1527943"/>
              <a:ext cx="5747510" cy="4410643"/>
            </a:xfrm>
            <a:prstGeom prst="rect">
              <a:avLst/>
            </a:prstGeom>
          </p:spPr>
        </p:pic>
      </p:grpSp>
      <p:sp>
        <p:nvSpPr>
          <p:cNvPr id="79" name="Text Box 14">
            <a:extLst>
              <a:ext uri="{FF2B5EF4-FFF2-40B4-BE49-F238E27FC236}">
                <a16:creationId xmlns:a16="http://schemas.microsoft.com/office/drawing/2014/main" id="{359D7576-D817-49C0-9AB6-FD418DFF7216}"/>
              </a:ext>
            </a:extLst>
          </p:cNvPr>
          <p:cNvSpPr txBox="1">
            <a:spLocks noChangeArrowheads="1"/>
          </p:cNvSpPr>
          <p:nvPr/>
        </p:nvSpPr>
        <p:spPr bwMode="auto">
          <a:xfrm>
            <a:off x="381000" y="347900"/>
            <a:ext cx="105804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err="1">
                <a:solidFill>
                  <a:srgbClr val="FF0000"/>
                </a:solidFill>
                <a:latin typeface="Times New Roman" panose="02020603050405020304" pitchFamily="18" charset="0"/>
              </a:rPr>
              <a:t>Hiền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Lương</a:t>
            </a:r>
            <a:r>
              <a:rPr lang="en-US" altLang="en-US" sz="4000" b="1" dirty="0">
                <a:solidFill>
                  <a:srgbClr val="FF0000"/>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cầu</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bắc</a:t>
            </a:r>
            <a:r>
              <a:rPr lang="en-US" altLang="en-US" sz="4000" b="1" dirty="0">
                <a:solidFill>
                  <a:srgbClr val="0000CC"/>
                </a:solidFill>
                <a:latin typeface="Times New Roman" panose="02020603050405020304" pitchFamily="18" charset="0"/>
              </a:rPr>
              <a:t> qua </a:t>
            </a:r>
            <a:r>
              <a:rPr lang="en-US" altLang="en-US" sz="4000" b="1" dirty="0" err="1">
                <a:solidFill>
                  <a:srgbClr val="0000CC"/>
                </a:solidFill>
                <a:latin typeface="Times New Roman" panose="02020603050405020304" pitchFamily="18" charset="0"/>
              </a:rPr>
              <a:t>sông</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Bến</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Hải</a:t>
            </a:r>
            <a:r>
              <a:rPr lang="en-US" altLang="en-US" sz="4000" b="1" dirty="0">
                <a:solidFill>
                  <a:srgbClr val="0000CC"/>
                </a:solidFill>
                <a:latin typeface="Times New Roman" panose="02020603050405020304" pitchFamily="18" charset="0"/>
              </a:rPr>
              <a: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7475"/>
                                        </p:tgtEl>
                                        <p:attrNameLst>
                                          <p:attrName>style.visibility</p:attrName>
                                        </p:attrNameLst>
                                      </p:cBhvr>
                                      <p:to>
                                        <p:strVal val="visible"/>
                                      </p:to>
                                    </p:set>
                                    <p:animEffect transition="in" filter="fade">
                                      <p:cBhvr>
                                        <p:cTn id="11" dur="500"/>
                                        <p:tgtEl>
                                          <p:spTgt spid="17475"/>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06A96CB7-F24B-4555-9596-BB257F2D6BA1}"/>
              </a:ext>
            </a:extLst>
          </p:cNvPr>
          <p:cNvSpPr txBox="1">
            <a:spLocks noChangeArrowheads="1"/>
          </p:cNvSpPr>
          <p:nvPr/>
        </p:nvSpPr>
        <p:spPr bwMode="auto">
          <a:xfrm>
            <a:off x="473925" y="1066800"/>
            <a:ext cx="11353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dirty="0" err="1">
                <a:solidFill>
                  <a:srgbClr val="FF0000"/>
                </a:solidFill>
                <a:latin typeface="Times New Roman" panose="02020603050405020304" pitchFamily="18" charset="0"/>
              </a:rPr>
              <a:t>Đồi</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mồi</a:t>
            </a:r>
            <a:r>
              <a:rPr lang="en-US" altLang="en-US" sz="4400" b="1" dirty="0">
                <a:solidFill>
                  <a:srgbClr val="FF0000"/>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Một</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loài</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rùa</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biển</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mai</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có</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vân</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đẹp</a:t>
            </a:r>
            <a:r>
              <a:rPr lang="en-US" altLang="en-US" sz="4400" b="1" dirty="0">
                <a:solidFill>
                  <a:srgbClr val="0000CC"/>
                </a:solidFill>
                <a:latin typeface="Times New Roman" panose="02020603050405020304" pitchFamily="18" charset="0"/>
              </a:rPr>
              <a:t>.</a:t>
            </a:r>
          </a:p>
        </p:txBody>
      </p:sp>
      <p:pic>
        <p:nvPicPr>
          <p:cNvPr id="5" name="Picture 4">
            <a:extLst>
              <a:ext uri="{FF2B5EF4-FFF2-40B4-BE49-F238E27FC236}">
                <a16:creationId xmlns:a16="http://schemas.microsoft.com/office/drawing/2014/main" id="{4F66646D-5072-41AF-96D5-D3A376CA4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3" y="2663284"/>
            <a:ext cx="5746594" cy="4190999"/>
          </a:xfrm>
          <a:prstGeom prst="rect">
            <a:avLst/>
          </a:prstGeom>
        </p:spPr>
      </p:pic>
      <p:pic>
        <p:nvPicPr>
          <p:cNvPr id="6" name="Picture 5">
            <a:extLst>
              <a:ext uri="{FF2B5EF4-FFF2-40B4-BE49-F238E27FC236}">
                <a16:creationId xmlns:a16="http://schemas.microsoft.com/office/drawing/2014/main" id="{0FCC6A92-32DA-43EB-AA83-1684B831E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130" y="2133600"/>
            <a:ext cx="6088567" cy="4720683"/>
          </a:xfrm>
          <a:prstGeom prst="rect">
            <a:avLst/>
          </a:prstGeom>
        </p:spPr>
      </p:pic>
      <p:sp>
        <p:nvSpPr>
          <p:cNvPr id="7" name="WordArt 14">
            <a:extLst>
              <a:ext uri="{FF2B5EF4-FFF2-40B4-BE49-F238E27FC236}">
                <a16:creationId xmlns:a16="http://schemas.microsoft.com/office/drawing/2014/main" id="{472B1D53-25F3-4956-8B60-B31E8C522E00}"/>
              </a:ext>
            </a:extLst>
          </p:cNvPr>
          <p:cNvSpPr>
            <a:spLocks noChangeArrowheads="1" noChangeShapeType="1" noTextEdit="1"/>
          </p:cNvSpPr>
          <p:nvPr/>
        </p:nvSpPr>
        <p:spPr bwMode="auto">
          <a:xfrm>
            <a:off x="1905000" y="304800"/>
            <a:ext cx="8597358" cy="749721"/>
          </a:xfrm>
          <a:prstGeom prst="rect">
            <a:avLst/>
          </a:prstGeom>
          <a:extLst>
            <a:ext uri="{91240B29-F687-4F45-9708-019B960494DF}">
              <a14:hiddenLine xmlns:a14="http://schemas.microsoft.com/office/drawing/2010/main" w="0">
                <a:solidFill>
                  <a:srgbClr val="000000"/>
                </a:solidFill>
                <a:round/>
                <a:headEnd/>
                <a:tailEnd/>
              </a14:hiddenLine>
            </a:ext>
          </a:extLst>
        </p:spPr>
        <p:txBody>
          <a:bodyPr wrap="none" lIns="91420" tIns="45718" rIns="91420" bIns="45718" fromWordArt="1">
            <a:prstTxWarp prst="textPlain">
              <a:avLst>
                <a:gd name="adj" fmla="val 50000"/>
              </a:avLst>
            </a:prstTxWarp>
          </a:bodyPr>
          <a:lstStyle/>
          <a:p>
            <a:pPr marL="0" marR="0" lvl="0" indent="0" algn="ctr" defTabSz="914173" rtl="0" eaLnBrk="0" fontAlgn="base" latinLnBrk="0" hangingPunct="0">
              <a:lnSpc>
                <a:spcPct val="100000"/>
              </a:lnSpc>
              <a:spcBef>
                <a:spcPct val="0"/>
              </a:spcBef>
              <a:spcAft>
                <a:spcPct val="0"/>
              </a:spcAft>
              <a:buClrTx/>
              <a:buSzTx/>
              <a:buFontTx/>
              <a:buNone/>
              <a:tabLst/>
              <a:defRPr/>
            </a:pPr>
            <a:r>
              <a:rPr kumimoji="0" lang="en-US" sz="2800" b="1" i="0" u="none" strike="noStrike" kern="10" cap="none" spc="0" normalizeH="0" baseline="0" noProof="0" dirty="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TẬP </a:t>
            </a:r>
            <a:r>
              <a:rPr lang="en-US" sz="2800" b="1" kern="10" dirty="0" smtClean="0">
                <a:solidFill>
                  <a:srgbClr val="002060"/>
                </a:solidFill>
                <a:effectLst>
                  <a:outerShdw blurRad="38100" dist="25400" dir="5400000" algn="ctr" rotWithShape="0">
                    <a:srgbClr val="6E747A">
                      <a:alpha val="42999"/>
                    </a:srgbClr>
                  </a:outerShdw>
                </a:effectLst>
                <a:latin typeface="Times New Roman"/>
                <a:cs typeface="Times New Roman"/>
              </a:rPr>
              <a:t>ĐỌC</a:t>
            </a:r>
            <a:r>
              <a:rPr kumimoji="0" lang="en-US" sz="2800" b="1" i="0" u="none" strike="noStrike" kern="10" cap="none" spc="0" normalizeH="0" baseline="0" noProof="0" dirty="0" smtClean="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 – </a:t>
            </a:r>
            <a:r>
              <a:rPr kumimoji="0" lang="en-US" sz="2800" b="1" i="0" u="none" strike="noStrike" kern="10" cap="none" spc="0" normalizeH="0" baseline="0" noProof="0" dirty="0" smtClean="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rPr>
              <a:t>CỬA TÙNG</a:t>
            </a:r>
            <a:endParaRPr kumimoji="0" lang="en-US" sz="2800" b="1" i="0" u="none" strike="noStrike" kern="10" cap="none" spc="0" normalizeH="0" baseline="0" noProof="0" dirty="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26650096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EEE654-62E5-4F5F-A462-9450C6519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450" y="1828800"/>
            <a:ext cx="7277100" cy="5029200"/>
          </a:xfrm>
          <a:prstGeom prst="rect">
            <a:avLst/>
          </a:prstGeom>
        </p:spPr>
      </p:pic>
      <p:sp>
        <p:nvSpPr>
          <p:cNvPr id="12291" name="Text Box 5"/>
          <p:cNvSpPr txBox="1">
            <a:spLocks noChangeArrowheads="1"/>
          </p:cNvSpPr>
          <p:nvPr/>
        </p:nvSpPr>
        <p:spPr bwMode="auto">
          <a:xfrm>
            <a:off x="304800" y="1371600"/>
            <a:ext cx="11582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dirty="0" err="1">
                <a:solidFill>
                  <a:srgbClr val="FF0000"/>
                </a:solidFill>
                <a:latin typeface="Times New Roman" panose="02020603050405020304" pitchFamily="18" charset="0"/>
              </a:rPr>
              <a:t>Bạch</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kim</a:t>
            </a:r>
            <a:r>
              <a:rPr lang="en-US" altLang="en-US" sz="4400" b="1" dirty="0">
                <a:solidFill>
                  <a:srgbClr val="FF0000"/>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kim</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loại</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quý</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màu</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trắng</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nghĩa</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trong</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bài</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màu</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trắng</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sáng</a:t>
            </a:r>
            <a:r>
              <a:rPr lang="en-US" altLang="en-US" sz="4400" b="1" dirty="0">
                <a:solidFill>
                  <a:srgbClr val="0000CC"/>
                </a:solidFill>
                <a:latin typeface="Times New Roman" panose="02020603050405020304" pitchFamily="18" charset="0"/>
              </a:rPr>
              <a:t>)</a:t>
            </a:r>
          </a:p>
        </p:txBody>
      </p:sp>
      <p:sp>
        <p:nvSpPr>
          <p:cNvPr id="5" name="WordArt 14">
            <a:extLst>
              <a:ext uri="{FF2B5EF4-FFF2-40B4-BE49-F238E27FC236}">
                <a16:creationId xmlns:a16="http://schemas.microsoft.com/office/drawing/2014/main" id="{472B1D53-25F3-4956-8B60-B31E8C522E00}"/>
              </a:ext>
            </a:extLst>
          </p:cNvPr>
          <p:cNvSpPr>
            <a:spLocks noChangeArrowheads="1" noChangeShapeType="1" noTextEdit="1"/>
          </p:cNvSpPr>
          <p:nvPr/>
        </p:nvSpPr>
        <p:spPr bwMode="auto">
          <a:xfrm>
            <a:off x="1905000" y="304800"/>
            <a:ext cx="8597358" cy="749721"/>
          </a:xfrm>
          <a:prstGeom prst="rect">
            <a:avLst/>
          </a:prstGeom>
          <a:extLst>
            <a:ext uri="{91240B29-F687-4F45-9708-019B960494DF}">
              <a14:hiddenLine xmlns:a14="http://schemas.microsoft.com/office/drawing/2010/main" w="0">
                <a:solidFill>
                  <a:srgbClr val="000000"/>
                </a:solidFill>
                <a:round/>
                <a:headEnd/>
                <a:tailEnd/>
              </a14:hiddenLine>
            </a:ext>
          </a:extLst>
        </p:spPr>
        <p:txBody>
          <a:bodyPr wrap="none" lIns="91420" tIns="45718" rIns="91420" bIns="45718" fromWordArt="1">
            <a:prstTxWarp prst="textPlain">
              <a:avLst>
                <a:gd name="adj" fmla="val 50000"/>
              </a:avLst>
            </a:prstTxWarp>
          </a:bodyPr>
          <a:lstStyle/>
          <a:p>
            <a:pPr marL="0" marR="0" lvl="0" indent="0" algn="ctr" defTabSz="914173" rtl="0" eaLnBrk="0" fontAlgn="base" latinLnBrk="0" hangingPunct="0">
              <a:lnSpc>
                <a:spcPct val="100000"/>
              </a:lnSpc>
              <a:spcBef>
                <a:spcPct val="0"/>
              </a:spcBef>
              <a:spcAft>
                <a:spcPct val="0"/>
              </a:spcAft>
              <a:buClrTx/>
              <a:buSzTx/>
              <a:buFontTx/>
              <a:buNone/>
              <a:tabLst/>
              <a:defRPr/>
            </a:pPr>
            <a:r>
              <a:rPr kumimoji="0" lang="en-US" sz="2800" b="1" i="0" u="none" strike="noStrike" kern="10" cap="none" spc="0" normalizeH="0" baseline="0" noProof="0" dirty="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TẬP </a:t>
            </a:r>
            <a:r>
              <a:rPr lang="en-US" sz="2800" b="1" kern="10" dirty="0" smtClean="0">
                <a:solidFill>
                  <a:srgbClr val="002060"/>
                </a:solidFill>
                <a:effectLst>
                  <a:outerShdw blurRad="38100" dist="25400" dir="5400000" algn="ctr" rotWithShape="0">
                    <a:srgbClr val="6E747A">
                      <a:alpha val="42999"/>
                    </a:srgbClr>
                  </a:outerShdw>
                </a:effectLst>
                <a:latin typeface="Times New Roman"/>
                <a:cs typeface="Times New Roman"/>
              </a:rPr>
              <a:t>ĐỌC</a:t>
            </a:r>
            <a:r>
              <a:rPr kumimoji="0" lang="en-US" sz="2800" b="1" i="0" u="none" strike="noStrike" kern="10" cap="none" spc="0" normalizeH="0" baseline="0" noProof="0" dirty="0" smtClean="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 – </a:t>
            </a:r>
            <a:r>
              <a:rPr kumimoji="0" lang="en-US" sz="2800" b="1" i="0" u="none" strike="noStrike" kern="10" cap="none" spc="0" normalizeH="0" baseline="0" noProof="0" dirty="0" smtClean="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rPr>
              <a:t>CỬA TÙNG</a:t>
            </a:r>
            <a:endParaRPr kumimoji="0" lang="en-US" sz="2800" b="1" i="0" u="none" strike="noStrike" kern="10" cap="none" spc="0" normalizeH="0" baseline="0" noProof="0" dirty="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20506196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4" descr="图片包含 事情&#10;&#10;已生成极高可信度的说明">
            <a:extLst>
              <a:ext uri="{FF2B5EF4-FFF2-40B4-BE49-F238E27FC236}">
                <a16:creationId xmlns:a16="http://schemas.microsoft.com/office/drawing/2014/main" id="{2C7E46B0-E788-4236-BB91-18A05AEBFB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图片 6">
            <a:extLst>
              <a:ext uri="{FF2B5EF4-FFF2-40B4-BE49-F238E27FC236}">
                <a16:creationId xmlns:a16="http://schemas.microsoft.com/office/drawing/2014/main" id="{1BBDD6ED-71D2-4AF0-BF69-92A2193664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47917"/>
            <a:ext cx="8381999" cy="441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a16="http://schemas.microsoft.com/office/drawing/2014/main" id="{9D2BC3C5-962A-4632-B750-7EFDC182B121}"/>
              </a:ext>
            </a:extLst>
          </p:cNvPr>
          <p:cNvSpPr txBox="1"/>
          <p:nvPr/>
        </p:nvSpPr>
        <p:spPr>
          <a:xfrm rot="21332577">
            <a:off x="3337838" y="3670142"/>
            <a:ext cx="6469256" cy="1015663"/>
          </a:xfrm>
          <a:prstGeom prst="rect">
            <a:avLst/>
          </a:prstGeom>
          <a:noFill/>
        </p:spPr>
        <p:txBody>
          <a:bodyPr wrap="square">
            <a:spAutoFit/>
          </a:bodyPr>
          <a:lstStyle/>
          <a:p>
            <a:pPr algn="ctr" eaLnBrk="1" hangingPunct="1">
              <a:defRPr/>
            </a:pPr>
            <a:r>
              <a:rPr lang="en-US" altLang="zh-CN" sz="6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TÌM HIỂU BÀI</a:t>
            </a:r>
            <a:endParaRPr lang="zh-CN" altLang="en-US" sz="6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6" name="WordArt 14">
            <a:extLst>
              <a:ext uri="{FF2B5EF4-FFF2-40B4-BE49-F238E27FC236}">
                <a16:creationId xmlns:a16="http://schemas.microsoft.com/office/drawing/2014/main" id="{472B1D53-25F3-4956-8B60-B31E8C522E00}"/>
              </a:ext>
            </a:extLst>
          </p:cNvPr>
          <p:cNvSpPr>
            <a:spLocks noChangeArrowheads="1" noChangeShapeType="1" noTextEdit="1"/>
          </p:cNvSpPr>
          <p:nvPr/>
        </p:nvSpPr>
        <p:spPr bwMode="auto">
          <a:xfrm>
            <a:off x="1905000" y="304800"/>
            <a:ext cx="8597358" cy="749721"/>
          </a:xfrm>
          <a:prstGeom prst="rect">
            <a:avLst/>
          </a:prstGeom>
          <a:extLst>
            <a:ext uri="{91240B29-F687-4F45-9708-019B960494DF}">
              <a14:hiddenLine xmlns:a14="http://schemas.microsoft.com/office/drawing/2010/main" w="0">
                <a:solidFill>
                  <a:srgbClr val="000000"/>
                </a:solidFill>
                <a:round/>
                <a:headEnd/>
                <a:tailEnd/>
              </a14:hiddenLine>
            </a:ext>
          </a:extLst>
        </p:spPr>
        <p:txBody>
          <a:bodyPr wrap="none" lIns="91420" tIns="45718" rIns="91420" bIns="45718" fromWordArt="1">
            <a:prstTxWarp prst="textPlain">
              <a:avLst>
                <a:gd name="adj" fmla="val 50000"/>
              </a:avLst>
            </a:prstTxWarp>
          </a:bodyPr>
          <a:lstStyle/>
          <a:p>
            <a:pPr marL="0" marR="0" lvl="0" indent="0" algn="ctr" defTabSz="914173" rtl="0" eaLnBrk="0" fontAlgn="base" latinLnBrk="0" hangingPunct="0">
              <a:lnSpc>
                <a:spcPct val="100000"/>
              </a:lnSpc>
              <a:spcBef>
                <a:spcPct val="0"/>
              </a:spcBef>
              <a:spcAft>
                <a:spcPct val="0"/>
              </a:spcAft>
              <a:buClrTx/>
              <a:buSzTx/>
              <a:buFontTx/>
              <a:buNone/>
              <a:tabLst/>
              <a:defRPr/>
            </a:pPr>
            <a:r>
              <a:rPr kumimoji="0" lang="en-US" sz="2800" b="1" i="0" u="none" strike="noStrike" kern="10" cap="none" spc="0" normalizeH="0" baseline="0" noProof="0" dirty="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TẬP </a:t>
            </a:r>
            <a:r>
              <a:rPr lang="en-US" sz="2800" b="1" kern="10" dirty="0" smtClean="0">
                <a:solidFill>
                  <a:srgbClr val="002060"/>
                </a:solidFill>
                <a:effectLst>
                  <a:outerShdw blurRad="38100" dist="25400" dir="5400000" algn="ctr" rotWithShape="0">
                    <a:srgbClr val="6E747A">
                      <a:alpha val="42999"/>
                    </a:srgbClr>
                  </a:outerShdw>
                </a:effectLst>
                <a:latin typeface="Times New Roman"/>
                <a:cs typeface="Times New Roman"/>
              </a:rPr>
              <a:t>ĐỌC</a:t>
            </a:r>
            <a:r>
              <a:rPr kumimoji="0" lang="en-US" sz="2800" b="1" i="0" u="none" strike="noStrike" kern="10" cap="none" spc="0" normalizeH="0" baseline="0" noProof="0" dirty="0" smtClean="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 – </a:t>
            </a:r>
            <a:r>
              <a:rPr kumimoji="0" lang="en-US" sz="2800" b="1" i="0" u="none" strike="noStrike" kern="10" cap="none" spc="0" normalizeH="0" baseline="0" noProof="0" dirty="0" smtClean="0">
                <a:ln>
                  <a:noFill/>
                </a:ln>
                <a:solidFill>
                  <a:srgbClr val="FFFF00"/>
                </a:solidFill>
                <a:effectLst>
                  <a:outerShdw blurRad="38100" dist="25400" dir="5400000" algn="ctr" rotWithShape="0">
                    <a:srgbClr val="6E747A">
                      <a:alpha val="42999"/>
                    </a:srgbClr>
                  </a:outerShdw>
                </a:effectLst>
                <a:uLnTx/>
                <a:uFillTx/>
                <a:latin typeface="Times New Roman"/>
                <a:ea typeface="+mn-ea"/>
                <a:cs typeface="Times New Roman"/>
              </a:rPr>
              <a:t>CỬA TÙNG</a:t>
            </a:r>
            <a:endParaRPr kumimoji="0" lang="en-US" sz="2800" b="1" i="0" u="none" strike="noStrike" kern="10" cap="none" spc="0" normalizeH="0" baseline="0" noProof="0" dirty="0">
              <a:ln>
                <a:noFill/>
              </a:ln>
              <a:solidFill>
                <a:srgbClr val="FFFF00"/>
              </a:solidFill>
              <a:effectLst>
                <a:outerShdw blurRad="38100" dist="25400" dir="5400000" algn="ctr" rotWithShape="0">
                  <a:srgbClr val="6E747A">
                    <a:alpha val="42999"/>
                  </a:srgbClr>
                </a:outerShdw>
              </a:effectLst>
              <a:uLnTx/>
              <a:uFillTx/>
              <a:latin typeface="Times New Roman"/>
              <a:ea typeface="+mn-ea"/>
              <a:cs typeface="Times New Roman"/>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a:stretch>
        </a:blipFill>
        <a:effectLst/>
      </p:bgPr>
    </p:bg>
    <p:spTree>
      <p:nvGrpSpPr>
        <p:cNvPr id="1" name=""/>
        <p:cNvGrpSpPr/>
        <p:nvPr/>
      </p:nvGrpSpPr>
      <p:grpSpPr>
        <a:xfrm>
          <a:off x="0" y="0"/>
          <a:ext cx="0" cy="0"/>
          <a:chOff x="0" y="0"/>
          <a:chExt cx="0" cy="0"/>
        </a:xfrm>
      </p:grpSpPr>
      <p:sp>
        <p:nvSpPr>
          <p:cNvPr id="10254" name="TextBox 7"/>
          <p:cNvSpPr txBox="1">
            <a:spLocks noChangeArrowheads="1"/>
          </p:cNvSpPr>
          <p:nvPr/>
        </p:nvSpPr>
        <p:spPr bwMode="auto">
          <a:xfrm>
            <a:off x="228600" y="914400"/>
            <a:ext cx="11734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u="sng" dirty="0" err="1">
                <a:latin typeface="Times New Roman" panose="02020603050405020304" pitchFamily="18" charset="0"/>
                <a:cs typeface="Times New Roman" panose="02020603050405020304" pitchFamily="18" charset="0"/>
              </a:rPr>
              <a:t>Câu</a:t>
            </a:r>
            <a:r>
              <a:rPr lang="en-US" altLang="en-US" sz="4400" b="1" u="sng" dirty="0">
                <a:latin typeface="Times New Roman" panose="02020603050405020304" pitchFamily="18" charset="0"/>
                <a:cs typeface="Times New Roman" panose="02020603050405020304" pitchFamily="18" charset="0"/>
              </a:rPr>
              <a:t> 1</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Cảnh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hai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bên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bờ</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sông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Bến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Hải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có</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gì</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đẹp</a:t>
            </a:r>
            <a:r>
              <a:rPr lang="en-US" altLang="en-US" sz="4400" b="1" dirty="0">
                <a:latin typeface="Times New Roman" panose="02020603050405020304" pitchFamily="18" charset="0"/>
                <a:cs typeface="Times New Roman" panose="02020603050405020304" pitchFamily="18" charset="0"/>
              </a:rPr>
              <a:t>?</a:t>
            </a:r>
          </a:p>
        </p:txBody>
      </p:sp>
      <p:sp>
        <p:nvSpPr>
          <p:cNvPr id="19" name="Rectangle 15"/>
          <p:cNvSpPr>
            <a:spLocks noChangeArrowheads="1"/>
          </p:cNvSpPr>
          <p:nvPr/>
        </p:nvSpPr>
        <p:spPr bwMode="auto">
          <a:xfrm>
            <a:off x="152400" y="1859063"/>
            <a:ext cx="11811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en-US" sz="4400" b="1" dirty="0">
                <a:solidFill>
                  <a:srgbClr val="0000CC"/>
                </a:solidFill>
                <a:latin typeface="Times New Roman" panose="02020603050405020304" pitchFamily="18" charset="0"/>
              </a:rPr>
              <a:t> - Thôn xóm mướt màu xanh của lũy tre làng và những rặng phi lao rì rào gió thổi.</a:t>
            </a:r>
            <a:endParaRPr lang="en-US" altLang="en-US" sz="4400" b="1" dirty="0">
              <a:solidFill>
                <a:srgbClr val="0000CC"/>
              </a:solidFill>
              <a:latin typeface="Times New Roman" panose="02020603050405020304" pitchFamily="18" charset="0"/>
            </a:endParaRPr>
          </a:p>
        </p:txBody>
      </p:sp>
      <p:pic>
        <p:nvPicPr>
          <p:cNvPr id="6" name="Picture 19" descr="lũy tre">
            <a:extLst>
              <a:ext uri="{FF2B5EF4-FFF2-40B4-BE49-F238E27FC236}">
                <a16:creationId xmlns:a16="http://schemas.microsoft.com/office/drawing/2014/main" id="{91DB8983-20F7-4AF4-B444-DBECD09B2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2073"/>
            <a:ext cx="6110926" cy="340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91F954A-A112-4799-B86D-A16ED920C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0926" y="3391293"/>
            <a:ext cx="6081074" cy="3466707"/>
          </a:xfrm>
          <a:prstGeom prst="rect">
            <a:avLst/>
          </a:prstGeom>
        </p:spPr>
      </p:pic>
      <p:sp>
        <p:nvSpPr>
          <p:cNvPr id="4" name="TextBox 3">
            <a:extLst>
              <a:ext uri="{FF2B5EF4-FFF2-40B4-BE49-F238E27FC236}">
                <a16:creationId xmlns:a16="http://schemas.microsoft.com/office/drawing/2014/main" id="{B87237B5-ED0F-4000-BB10-D5B53B579DC9}"/>
              </a:ext>
            </a:extLst>
          </p:cNvPr>
          <p:cNvSpPr txBox="1"/>
          <p:nvPr/>
        </p:nvSpPr>
        <p:spPr>
          <a:xfrm>
            <a:off x="1752600" y="6241933"/>
            <a:ext cx="2133600" cy="584775"/>
          </a:xfrm>
          <a:prstGeom prst="rect">
            <a:avLst/>
          </a:prstGeom>
          <a:solidFill>
            <a:schemeClr val="bg1"/>
          </a:solidFill>
        </p:spPr>
        <p:txBody>
          <a:bodyPr wrap="square" rtlCol="0">
            <a:spAutoFit/>
          </a:bodyPr>
          <a:lstStyle/>
          <a:p>
            <a:pPr algn="ctr"/>
            <a:r>
              <a:rPr lang="en-US" sz="3200" b="1" dirty="0" err="1">
                <a:solidFill>
                  <a:srgbClr val="3333FF"/>
                </a:solidFill>
                <a:latin typeface="Times New Roman" panose="02020603050405020304" pitchFamily="18" charset="0"/>
                <a:cs typeface="Times New Roman" panose="02020603050405020304" pitchFamily="18" charset="0"/>
              </a:rPr>
              <a:t>Lũy</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tre</a:t>
            </a:r>
            <a:endParaRPr lang="en-US" sz="3200" b="1" dirty="0">
              <a:solidFill>
                <a:srgbClr val="3333F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DFDA953-12B2-4C23-9638-AFF2A69597E2}"/>
              </a:ext>
            </a:extLst>
          </p:cNvPr>
          <p:cNvSpPr txBox="1"/>
          <p:nvPr/>
        </p:nvSpPr>
        <p:spPr>
          <a:xfrm>
            <a:off x="8610600" y="6273225"/>
            <a:ext cx="2133600" cy="584775"/>
          </a:xfrm>
          <a:prstGeom prst="rect">
            <a:avLst/>
          </a:prstGeom>
          <a:solidFill>
            <a:schemeClr val="bg1"/>
          </a:solidFill>
        </p:spPr>
        <p:txBody>
          <a:bodyPr wrap="square" rtlCol="0">
            <a:spAutoFit/>
          </a:bodyPr>
          <a:lstStyle/>
          <a:p>
            <a:pPr algn="ctr"/>
            <a:r>
              <a:rPr lang="en-US" sz="3200" b="1" dirty="0">
                <a:solidFill>
                  <a:srgbClr val="3333FF"/>
                </a:solidFill>
                <a:latin typeface="Times New Roman" panose="02020603050405020304" pitchFamily="18" charset="0"/>
                <a:cs typeface="Times New Roman" panose="02020603050405020304" pitchFamily="18" charset="0"/>
              </a:rPr>
              <a:t>Phi lao</a:t>
            </a:r>
          </a:p>
        </p:txBody>
      </p:sp>
      <p:sp>
        <p:nvSpPr>
          <p:cNvPr id="9" name="WordArt 14">
            <a:extLst>
              <a:ext uri="{FF2B5EF4-FFF2-40B4-BE49-F238E27FC236}">
                <a16:creationId xmlns:a16="http://schemas.microsoft.com/office/drawing/2014/main" id="{472B1D53-25F3-4956-8B60-B31E8C522E00}"/>
              </a:ext>
            </a:extLst>
          </p:cNvPr>
          <p:cNvSpPr>
            <a:spLocks noChangeArrowheads="1" noChangeShapeType="1" noTextEdit="1"/>
          </p:cNvSpPr>
          <p:nvPr/>
        </p:nvSpPr>
        <p:spPr bwMode="auto">
          <a:xfrm>
            <a:off x="2438400" y="228600"/>
            <a:ext cx="7315200" cy="533400"/>
          </a:xfrm>
          <a:prstGeom prst="rect">
            <a:avLst/>
          </a:prstGeom>
          <a:extLst>
            <a:ext uri="{91240B29-F687-4F45-9708-019B960494DF}">
              <a14:hiddenLine xmlns:a14="http://schemas.microsoft.com/office/drawing/2010/main" w="0">
                <a:solidFill>
                  <a:srgbClr val="000000"/>
                </a:solidFill>
                <a:round/>
                <a:headEnd/>
                <a:tailEnd/>
              </a14:hiddenLine>
            </a:ext>
          </a:extLst>
        </p:spPr>
        <p:txBody>
          <a:bodyPr wrap="none" lIns="91420" tIns="45718" rIns="91420" bIns="45718" fromWordArt="1">
            <a:prstTxWarp prst="textPlain">
              <a:avLst>
                <a:gd name="adj" fmla="val 50000"/>
              </a:avLst>
            </a:prstTxWarp>
          </a:bodyPr>
          <a:lstStyle/>
          <a:p>
            <a:pPr marL="0" marR="0" lvl="0" indent="0" algn="ctr" defTabSz="914173" rtl="0" eaLnBrk="0" fontAlgn="base" latinLnBrk="0" hangingPunct="0">
              <a:lnSpc>
                <a:spcPct val="100000"/>
              </a:lnSpc>
              <a:spcBef>
                <a:spcPct val="0"/>
              </a:spcBef>
              <a:spcAft>
                <a:spcPct val="0"/>
              </a:spcAft>
              <a:buClrTx/>
              <a:buSzTx/>
              <a:buFontTx/>
              <a:buNone/>
              <a:tabLst/>
              <a:defRPr/>
            </a:pPr>
            <a:r>
              <a:rPr kumimoji="0" lang="en-US" sz="2800" b="1" i="0" u="none" strike="noStrike" kern="10" cap="none" spc="0" normalizeH="0" baseline="0" noProof="0" dirty="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TẬP </a:t>
            </a:r>
            <a:r>
              <a:rPr lang="en-US" sz="2800" b="1" kern="10" dirty="0" smtClean="0">
                <a:solidFill>
                  <a:srgbClr val="002060"/>
                </a:solidFill>
                <a:effectLst>
                  <a:outerShdw blurRad="38100" dist="25400" dir="5400000" algn="ctr" rotWithShape="0">
                    <a:srgbClr val="6E747A">
                      <a:alpha val="42999"/>
                    </a:srgbClr>
                  </a:outerShdw>
                </a:effectLst>
                <a:latin typeface="Times New Roman"/>
                <a:cs typeface="Times New Roman"/>
              </a:rPr>
              <a:t>ĐỌC</a:t>
            </a:r>
            <a:r>
              <a:rPr kumimoji="0" lang="en-US" sz="2800" b="1" i="0" u="none" strike="noStrike" kern="10" cap="none" spc="0" normalizeH="0" baseline="0" noProof="0" dirty="0" smtClean="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 – </a:t>
            </a:r>
            <a:r>
              <a:rPr kumimoji="0" lang="en-US" sz="2800" b="1" i="0" u="none" strike="noStrike" kern="10" cap="none" spc="0" normalizeH="0" baseline="0" noProof="0" dirty="0" smtClean="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rPr>
              <a:t>CỬA TÙNG</a:t>
            </a:r>
            <a:endParaRPr kumimoji="0" lang="en-US" sz="2800" b="1" i="0" u="none" strike="noStrike" kern="10" cap="none" spc="0" normalizeH="0" baseline="0" noProof="0" dirty="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27729238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fade">
                                      <p:cBhvr>
                                        <p:cTn id="7" dur="500"/>
                                        <p:tgtEl>
                                          <p:spTgt spid="10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9" grpId="0"/>
      <p:bldP spid="4"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5"/>
          <p:cNvSpPr>
            <a:spLocks noChangeArrowheads="1"/>
          </p:cNvSpPr>
          <p:nvPr/>
        </p:nvSpPr>
        <p:spPr bwMode="auto">
          <a:xfrm>
            <a:off x="0" y="0"/>
            <a:ext cx="12268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en-US" sz="4000" b="1" u="sng" dirty="0">
                <a:latin typeface="Times New Roman" panose="02020603050405020304" pitchFamily="18" charset="0"/>
              </a:rPr>
              <a:t>Câu 2</a:t>
            </a:r>
            <a:r>
              <a:rPr lang="nl-NL" altLang="en-US" sz="4000" b="1" dirty="0">
                <a:latin typeface="Times New Roman" panose="02020603050405020304" pitchFamily="18" charset="0"/>
              </a:rPr>
              <a:t>: Em hiểu thế nào là “Bà Chúa của các bãi tắm” ?</a:t>
            </a:r>
            <a:endParaRPr lang="en-US" altLang="en-US" sz="4000" b="1" dirty="0">
              <a:latin typeface="Times New Roman" panose="02020603050405020304" pitchFamily="18" charset="0"/>
            </a:endParaRPr>
          </a:p>
        </p:txBody>
      </p:sp>
      <p:sp>
        <p:nvSpPr>
          <p:cNvPr id="6" name="Rectangle 3"/>
          <p:cNvSpPr>
            <a:spLocks noChangeArrowheads="1"/>
          </p:cNvSpPr>
          <p:nvPr/>
        </p:nvSpPr>
        <p:spPr bwMode="auto">
          <a:xfrm>
            <a:off x="342899" y="800807"/>
            <a:ext cx="11277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Là</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bãi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tắm</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đẹp</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nhất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trong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các</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bãi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tắm</a:t>
            </a:r>
            <a:r>
              <a:rPr lang="en-US" altLang="en-US" sz="4400" b="1" dirty="0">
                <a:solidFill>
                  <a:srgbClr val="0000FF"/>
                </a:solidFill>
                <a:latin typeface="Times New Roman" panose="02020603050405020304" pitchFamily="18" charset="0"/>
              </a:rPr>
              <a:t>.</a:t>
            </a:r>
          </a:p>
        </p:txBody>
      </p:sp>
      <p:pic>
        <p:nvPicPr>
          <p:cNvPr id="5" name="Picture 4">
            <a:extLst>
              <a:ext uri="{FF2B5EF4-FFF2-40B4-BE49-F238E27FC236}">
                <a16:creationId xmlns:a16="http://schemas.microsoft.com/office/drawing/2014/main" id="{C20EF93E-6A97-4EF6-9AA7-0059DEC36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3169"/>
            <a:ext cx="12192000" cy="5245100"/>
          </a:xfrm>
          <a:prstGeom prst="rect">
            <a:avLst/>
          </a:prstGeom>
        </p:spPr>
      </p:pic>
    </p:spTree>
    <p:extLst>
      <p:ext uri="{BB962C8B-B14F-4D97-AF65-F5344CB8AC3E}">
        <p14:creationId xmlns:p14="http://schemas.microsoft.com/office/powerpoint/2010/main" val="28127134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4"/>
          <p:cNvSpPr>
            <a:spLocks noChangeArrowheads="1"/>
          </p:cNvSpPr>
          <p:nvPr/>
        </p:nvSpPr>
        <p:spPr bwMode="auto">
          <a:xfrm>
            <a:off x="0" y="651808"/>
            <a:ext cx="12420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dirty="0">
                <a:solidFill>
                  <a:srgbClr val="0000FF"/>
                </a:solidFill>
                <a:latin typeface="Times New Roman" panose="02020603050405020304" pitchFamily="18" charset="0"/>
              </a:rPr>
              <a:t>+ </a:t>
            </a:r>
            <a:r>
              <a:rPr lang="en-US" altLang="en-US" sz="4000" b="1" dirty="0" err="1">
                <a:solidFill>
                  <a:srgbClr val="FF0066"/>
                </a:solidFill>
                <a:latin typeface="Times New Roman" panose="02020603050405020304" pitchFamily="18" charset="0"/>
              </a:rPr>
              <a:t>Bình</a:t>
            </a:r>
            <a:r>
              <a:rPr lang="en-US" altLang="en-US" sz="4000" b="1" dirty="0">
                <a:solidFill>
                  <a:srgbClr val="FF0066"/>
                </a:solidFill>
                <a:latin typeface="Times New Roman" panose="02020603050405020304" pitchFamily="18" charset="0"/>
              </a:rPr>
              <a:t> </a:t>
            </a:r>
            <a:r>
              <a:rPr lang="en-US" altLang="en-US" sz="4000" b="1" dirty="0" err="1">
                <a:solidFill>
                  <a:srgbClr val="FF0066"/>
                </a:solidFill>
                <a:latin typeface="Times New Roman" panose="02020603050405020304" pitchFamily="18" charset="0"/>
              </a:rPr>
              <a:t>minh</a:t>
            </a:r>
            <a:r>
              <a:rPr lang="en-US" altLang="en-US" sz="4000" b="1" dirty="0">
                <a:solidFill>
                  <a:srgbClr val="0000FF"/>
                </a:solidFill>
                <a:latin typeface="Times New Roman" panose="02020603050405020304" pitchFamily="18" charset="0"/>
              </a:rPr>
              <a:t> – </a:t>
            </a:r>
            <a:r>
              <a:rPr lang="en-US" altLang="en-US" sz="4000" b="1" dirty="0" err="1">
                <a:solidFill>
                  <a:srgbClr val="0000FF"/>
                </a:solidFill>
                <a:latin typeface="Times New Roman" panose="02020603050405020304" pitchFamily="18" charset="0"/>
              </a:rPr>
              <a:t>mặt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trời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đỏ</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ối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như</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chiếc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thau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đồng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chiếu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xuống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mặt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biển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làm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cho</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nước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biển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nhuộm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hồng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nhạt</a:t>
            </a:r>
            <a:r>
              <a:rPr lang="en-US" altLang="en-US" sz="4000" b="1" dirty="0">
                <a:solidFill>
                  <a:srgbClr val="0000FF"/>
                </a:solidFill>
                <a:latin typeface="Times New Roman" panose="02020603050405020304" pitchFamily="18" charset="0"/>
              </a:rPr>
              <a:t>.</a:t>
            </a:r>
          </a:p>
        </p:txBody>
      </p:sp>
      <p:sp>
        <p:nvSpPr>
          <p:cNvPr id="15365" name="Content Placeholder 7"/>
          <p:cNvSpPr>
            <a:spLocks/>
          </p:cNvSpPr>
          <p:nvPr/>
        </p:nvSpPr>
        <p:spPr bwMode="auto">
          <a:xfrm>
            <a:off x="0" y="-47625"/>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4000" b="1" dirty="0">
                <a:latin typeface="Times New Roman" panose="02020603050405020304" pitchFamily="18" charset="0"/>
                <a:cs typeface="Times New Roman" panose="02020603050405020304" pitchFamily="18" charset="0"/>
              </a:rPr>
              <a:t>  </a:t>
            </a:r>
            <a:r>
              <a:rPr lang="en-US" altLang="en-US" sz="4000" b="1" u="sng" dirty="0" err="1">
                <a:latin typeface="Times New Roman" panose="02020603050405020304" pitchFamily="18" charset="0"/>
                <a:cs typeface="Times New Roman" panose="02020603050405020304" pitchFamily="18" charset="0"/>
              </a:rPr>
              <a:t>Câu</a:t>
            </a:r>
            <a:r>
              <a:rPr lang="en-US" altLang="en-US" sz="4000" b="1" u="sng" dirty="0">
                <a:latin typeface="Times New Roman" panose="02020603050405020304" pitchFamily="18" charset="0"/>
                <a:cs typeface="Times New Roman" panose="02020603050405020304" pitchFamily="18" charset="0"/>
              </a:rPr>
              <a:t> 3</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Sắc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màu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nước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biển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Cửa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Tùng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có</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gì</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đặc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biệt</a:t>
            </a:r>
            <a:r>
              <a:rPr lang="en-US" altLang="en-US" sz="4000" b="1"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96B09317-38D5-4E24-B825-97613A663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514600"/>
            <a:ext cx="11658600" cy="4343400"/>
          </a:xfrm>
          <a:prstGeom prst="rect">
            <a:avLst/>
          </a:prstGeom>
          <a:ln>
            <a:noFill/>
          </a:ln>
          <a:effectLst>
            <a:softEdge rad="112500"/>
          </a:effectLst>
        </p:spPr>
      </p:pic>
    </p:spTree>
    <p:extLst>
      <p:ext uri="{BB962C8B-B14F-4D97-AF65-F5344CB8AC3E}">
        <p14:creationId xmlns:p14="http://schemas.microsoft.com/office/powerpoint/2010/main" val="1269621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500"/>
                                        <p:tgtEl>
                                          <p:spTgt spid="153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fade">
                                      <p:cBhvr>
                                        <p:cTn id="12" dur="500"/>
                                        <p:tgtEl>
                                          <p:spTgt spid="2765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153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4" descr="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4085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a:extLst>
              <a:ext uri="{FF2B5EF4-FFF2-40B4-BE49-F238E27FC236}">
                <a16:creationId xmlns:a16="http://schemas.microsoft.com/office/drawing/2014/main" id="{F8EE87FC-E7E8-4C5C-8B38-703099C1B2B1}"/>
              </a:ext>
            </a:extLst>
          </p:cNvPr>
          <p:cNvSpPr txBox="1">
            <a:spLocks noChangeArrowheads="1"/>
          </p:cNvSpPr>
          <p:nvPr/>
        </p:nvSpPr>
        <p:spPr bwMode="auto">
          <a:xfrm>
            <a:off x="152400" y="0"/>
            <a:ext cx="1203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a:solidFill>
                  <a:srgbClr val="0000FF"/>
                </a:solidFill>
                <a:latin typeface="Times New Roman" panose="02020603050405020304" pitchFamily="18" charset="0"/>
              </a:rPr>
              <a:t>+ </a:t>
            </a:r>
            <a:r>
              <a:rPr lang="en-US" altLang="en-US" sz="4000" b="1" dirty="0" err="1">
                <a:solidFill>
                  <a:srgbClr val="FF0066"/>
                </a:solidFill>
                <a:latin typeface="Times New Roman" panose="02020603050405020304" pitchFamily="18" charset="0"/>
              </a:rPr>
              <a:t>Buổi</a:t>
            </a:r>
            <a:r>
              <a:rPr lang="en-US" altLang="en-US" sz="4000" b="1" dirty="0">
                <a:solidFill>
                  <a:srgbClr val="FF0066"/>
                </a:solidFill>
                <a:latin typeface="Times New Roman" panose="02020603050405020304" pitchFamily="18" charset="0"/>
              </a:rPr>
              <a:t> </a:t>
            </a:r>
            <a:r>
              <a:rPr lang="en-US" altLang="en-US" sz="4000" b="1" dirty="0" err="1">
                <a:solidFill>
                  <a:srgbClr val="FF0066"/>
                </a:solidFill>
                <a:latin typeface="Times New Roman" panose="02020603050405020304" pitchFamily="18" charset="0"/>
              </a:rPr>
              <a:t>trưa</a:t>
            </a:r>
            <a:r>
              <a:rPr lang="en-US" altLang="en-US" sz="4000" b="1" dirty="0">
                <a:solidFill>
                  <a:srgbClr val="0000FF"/>
                </a:solidFill>
                <a:latin typeface="Times New Roman" panose="02020603050405020304" pitchFamily="18" charset="0"/>
              </a:rPr>
              <a:t> – </a:t>
            </a:r>
            <a:r>
              <a:rPr lang="en-US" altLang="en-US" sz="4000" b="1" dirty="0" err="1">
                <a:solidFill>
                  <a:srgbClr val="0000FF"/>
                </a:solidFill>
                <a:latin typeface="Times New Roman" panose="02020603050405020304" pitchFamily="18" charset="0"/>
              </a:rPr>
              <a:t>nước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biển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xanh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lơ</a:t>
            </a:r>
            <a:r>
              <a:rPr lang="en-US" altLang="en-US" sz="4000" b="1" dirty="0">
                <a:solidFill>
                  <a:srgbClr val="0000FF"/>
                </a:solidFill>
                <a:latin typeface="Times New Roman" panose="02020603050405020304" pitchFamily="18" charset="0"/>
              </a:rPr>
              <a:t> </a:t>
            </a:r>
            <a:r>
              <a:rPr lang="en-US" altLang="en-US" sz="4000" b="1" dirty="0">
                <a:solidFill>
                  <a:srgbClr val="0000CC"/>
                </a:solidFill>
                <a:latin typeface="Times New Roman" panose="02020603050405020304" pitchFamily="18" charset="0"/>
              </a:rPr>
              <a:t>(</a:t>
            </a:r>
            <a:r>
              <a:rPr lang="en-US" altLang="en-US" sz="4000" b="1" dirty="0" err="1">
                <a:solidFill>
                  <a:srgbClr val="0000CC"/>
                </a:solidFill>
                <a:latin typeface="Times New Roman" panose="02020603050405020304" pitchFamily="18" charset="0"/>
              </a:rPr>
              <a:t>xanh</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nhạt</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như</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màu</a:t>
            </a:r>
            <a:r>
              <a:rPr lang="en-US" altLang="en-US" sz="4000" b="1" dirty="0">
                <a:solidFill>
                  <a:srgbClr val="0000CC"/>
                </a:solidFill>
                <a:latin typeface="Times New Roman" panose="02020603050405020304" pitchFamily="18" charset="0"/>
              </a:rPr>
              <a:t> da </a:t>
            </a:r>
            <a:r>
              <a:rPr lang="en-US" altLang="en-US" sz="4000" b="1" dirty="0" err="1">
                <a:solidFill>
                  <a:srgbClr val="0000CC"/>
                </a:solidFill>
                <a:latin typeface="Times New Roman" panose="02020603050405020304" pitchFamily="18" charset="0"/>
              </a:rPr>
              <a:t>trời</a:t>
            </a:r>
            <a:r>
              <a:rPr lang="en-US" altLang="en-US" sz="4000" b="1" dirty="0">
                <a:solidFill>
                  <a:srgbClr val="0000CC"/>
                </a:solidFill>
                <a:latin typeface="Times New Roman" panose="02020603050405020304" pitchFamily="18" charset="0"/>
              </a:rPr>
              <a:t>).</a:t>
            </a:r>
          </a:p>
        </p:txBody>
      </p:sp>
      <p:pic>
        <p:nvPicPr>
          <p:cNvPr id="5" name="Picture 4">
            <a:extLst>
              <a:ext uri="{FF2B5EF4-FFF2-40B4-BE49-F238E27FC236}">
                <a16:creationId xmlns:a16="http://schemas.microsoft.com/office/drawing/2014/main" id="{E1850CD5-A833-48E6-9C70-B0B04D6A2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12192000" cy="5162550"/>
          </a:xfrm>
          <a:prstGeom prst="rect">
            <a:avLst/>
          </a:prstGeom>
          <a:ln>
            <a:noFill/>
          </a:ln>
          <a:effectLst>
            <a:softEdge rad="112500"/>
          </a:effectLst>
        </p:spPr>
      </p:pic>
    </p:spTree>
    <p:extLst>
      <p:ext uri="{BB962C8B-B14F-4D97-AF65-F5344CB8AC3E}">
        <p14:creationId xmlns:p14="http://schemas.microsoft.com/office/powerpoint/2010/main" val="22712572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l="-4000" r="-4000"/>
          </a:stretch>
        </a:blipFill>
        <a:effectLst/>
      </p:bgPr>
    </p:bg>
    <p:spTree>
      <p:nvGrpSpPr>
        <p:cNvPr id="1" name=""/>
        <p:cNvGrpSpPr/>
        <p:nvPr/>
      </p:nvGrpSpPr>
      <p:grpSpPr>
        <a:xfrm>
          <a:off x="0" y="0"/>
          <a:ext cx="0" cy="0"/>
          <a:chOff x="0" y="0"/>
          <a:chExt cx="0" cy="0"/>
        </a:xfrm>
      </p:grpSpPr>
      <p:sp>
        <p:nvSpPr>
          <p:cNvPr id="18435" name="Rectangle 4"/>
          <p:cNvSpPr>
            <a:spLocks noChangeArrowheads="1"/>
          </p:cNvSpPr>
          <p:nvPr/>
        </p:nvSpPr>
        <p:spPr bwMode="auto">
          <a:xfrm>
            <a:off x="0" y="26020"/>
            <a:ext cx="12268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a:solidFill>
                  <a:srgbClr val="0000FF"/>
                </a:solidFill>
                <a:latin typeface="Times New Roman" panose="02020603050405020304" pitchFamily="18" charset="0"/>
              </a:rPr>
              <a:t>  + </a:t>
            </a:r>
            <a:r>
              <a:rPr lang="en-US" altLang="en-US" sz="4000" b="1" dirty="0" err="1">
                <a:solidFill>
                  <a:srgbClr val="FF0066"/>
                </a:solidFill>
                <a:latin typeface="Times New Roman" panose="02020603050405020304" pitchFamily="18" charset="0"/>
              </a:rPr>
              <a:t>Chiều</a:t>
            </a:r>
            <a:r>
              <a:rPr lang="en-US" altLang="en-US" sz="4000" b="1" dirty="0">
                <a:solidFill>
                  <a:srgbClr val="FF0066"/>
                </a:solidFill>
                <a:latin typeface="Times New Roman" panose="02020603050405020304" pitchFamily="18" charset="0"/>
              </a:rPr>
              <a:t> </a:t>
            </a:r>
            <a:r>
              <a:rPr lang="en-US" altLang="en-US" sz="4000" b="1" dirty="0" err="1">
                <a:solidFill>
                  <a:srgbClr val="FF0066"/>
                </a:solidFill>
                <a:latin typeface="Times New Roman" panose="02020603050405020304" pitchFamily="18" charset="0"/>
              </a:rPr>
              <a:t>tà</a:t>
            </a:r>
            <a:r>
              <a:rPr lang="en-US" altLang="en-US" sz="4000" b="1" dirty="0">
                <a:solidFill>
                  <a:srgbClr val="0000FF"/>
                </a:solidFill>
                <a:latin typeface="Times New Roman" panose="02020603050405020304" pitchFamily="18" charset="0"/>
              </a:rPr>
              <a:t> – </a:t>
            </a:r>
            <a:r>
              <a:rPr lang="en-US" altLang="en-US" sz="4000" b="1" dirty="0" err="1">
                <a:solidFill>
                  <a:srgbClr val="0000FF"/>
                </a:solidFill>
                <a:latin typeface="Times New Roman" panose="02020603050405020304" pitchFamily="18" charset="0"/>
              </a:rPr>
              <a:t>nước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biển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đổi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xanh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lục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xanh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đậm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như</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lá</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cây</a:t>
            </a:r>
            <a:r>
              <a:rPr lang="en-US" altLang="en-US" sz="4000" b="1" dirty="0">
                <a:solidFill>
                  <a:srgbClr val="0000FF"/>
                </a:solidFill>
                <a:latin typeface="Times New Roman" panose="02020603050405020304" pitchFamily="18" charset="0"/>
              </a:rPr>
              <a:t>).</a:t>
            </a:r>
          </a:p>
        </p:txBody>
      </p:sp>
      <p:pic>
        <p:nvPicPr>
          <p:cNvPr id="1026" name="Picture 2" descr="Vẻ đẹp của biển Cửa Tùng">
            <a:extLst>
              <a:ext uri="{FF2B5EF4-FFF2-40B4-BE49-F238E27FC236}">
                <a16:creationId xmlns:a16="http://schemas.microsoft.com/office/drawing/2014/main" id="{DD67ED48-4D60-44CD-88D1-5CCD49C56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8673"/>
            <a:ext cx="12192000" cy="5333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4500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202" name="Text Box 10"/>
          <p:cNvSpPr txBox="1">
            <a:spLocks noChangeArrowheads="1"/>
          </p:cNvSpPr>
          <p:nvPr/>
        </p:nvSpPr>
        <p:spPr bwMode="auto">
          <a:xfrm>
            <a:off x="4114800" y="864654"/>
            <a:ext cx="335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u="sng" dirty="0" err="1">
                <a:solidFill>
                  <a:srgbClr val="FF0000"/>
                </a:solidFill>
                <a:latin typeface="Times New Roman" panose="02020603050405020304" pitchFamily="18" charset="0"/>
              </a:rPr>
              <a:t>Tìm</a:t>
            </a:r>
            <a:r>
              <a:rPr lang="en-US" altLang="en-US" sz="4000" b="1" u="sng" dirty="0">
                <a:solidFill>
                  <a:srgbClr val="FF0000"/>
                </a:solidFill>
                <a:latin typeface="Times New Roman" panose="02020603050405020304" pitchFamily="18" charset="0"/>
              </a:rPr>
              <a:t> </a:t>
            </a:r>
            <a:r>
              <a:rPr lang="en-US" altLang="en-US" sz="4000" b="1" u="sng" dirty="0" err="1">
                <a:solidFill>
                  <a:srgbClr val="FF0000"/>
                </a:solidFill>
                <a:latin typeface="Times New Roman" panose="02020603050405020304" pitchFamily="18" charset="0"/>
              </a:rPr>
              <a:t>hiểu</a:t>
            </a:r>
            <a:r>
              <a:rPr lang="en-US" altLang="en-US" sz="4000" b="1" u="sng" dirty="0">
                <a:solidFill>
                  <a:srgbClr val="FF0000"/>
                </a:solidFill>
                <a:latin typeface="Times New Roman" panose="02020603050405020304" pitchFamily="18" charset="0"/>
              </a:rPr>
              <a:t> </a:t>
            </a:r>
            <a:r>
              <a:rPr lang="en-US" altLang="en-US" sz="4000" b="1" u="sng" dirty="0" err="1">
                <a:solidFill>
                  <a:srgbClr val="FF0000"/>
                </a:solidFill>
                <a:latin typeface="Times New Roman" panose="02020603050405020304" pitchFamily="18" charset="0"/>
              </a:rPr>
              <a:t>bài</a:t>
            </a:r>
            <a:r>
              <a:rPr lang="en-US" altLang="en-US" sz="4000" b="1" u="sng" dirty="0">
                <a:solidFill>
                  <a:srgbClr val="FF0000"/>
                </a:solidFill>
                <a:latin typeface="Times New Roman" panose="02020603050405020304" pitchFamily="18" charset="0"/>
              </a:rPr>
              <a:t>:</a:t>
            </a:r>
          </a:p>
        </p:txBody>
      </p:sp>
      <p:sp>
        <p:nvSpPr>
          <p:cNvPr id="7" name="Rectangle 4">
            <a:extLst>
              <a:ext uri="{FF2B5EF4-FFF2-40B4-BE49-F238E27FC236}">
                <a16:creationId xmlns:a16="http://schemas.microsoft.com/office/drawing/2014/main" id="{72389B23-A216-4B21-8916-388FD285B8F9}"/>
              </a:ext>
            </a:extLst>
          </p:cNvPr>
          <p:cNvSpPr>
            <a:spLocks noChangeArrowheads="1"/>
          </p:cNvSpPr>
          <p:nvPr/>
        </p:nvSpPr>
        <p:spPr bwMode="auto">
          <a:xfrm>
            <a:off x="0" y="2312376"/>
            <a:ext cx="1234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Bình</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minh</a:t>
            </a:r>
            <a:r>
              <a:rPr lang="en-US" altLang="en-US" sz="4000" b="1" dirty="0">
                <a:solidFill>
                  <a:srgbClr val="FF0000"/>
                </a:solidFill>
                <a:latin typeface="Times New Roman" panose="02020603050405020304" pitchFamily="18" charset="0"/>
              </a:rPr>
              <a:t> </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mặt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trời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đỏ</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ối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như</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chiếc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thau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đồng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chiếu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xuống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mặt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biển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làm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cho</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nước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biển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nhuộm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hồng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nhạt</a:t>
            </a:r>
            <a:r>
              <a:rPr lang="en-US" altLang="en-US" sz="4000" b="1" dirty="0">
                <a:solidFill>
                  <a:srgbClr val="0000FF"/>
                </a:solidFill>
                <a:latin typeface="Times New Roman" panose="02020603050405020304" pitchFamily="18" charset="0"/>
              </a:rPr>
              <a:t>.</a:t>
            </a:r>
          </a:p>
        </p:txBody>
      </p:sp>
      <p:sp>
        <p:nvSpPr>
          <p:cNvPr id="9" name="Content Placeholder 7">
            <a:extLst>
              <a:ext uri="{FF2B5EF4-FFF2-40B4-BE49-F238E27FC236}">
                <a16:creationId xmlns:a16="http://schemas.microsoft.com/office/drawing/2014/main" id="{1F41E7DD-C5BA-40F0-9777-9E538D5642A3}"/>
              </a:ext>
            </a:extLst>
          </p:cNvPr>
          <p:cNvSpPr>
            <a:spLocks/>
          </p:cNvSpPr>
          <p:nvPr/>
        </p:nvSpPr>
        <p:spPr bwMode="auto">
          <a:xfrm>
            <a:off x="0" y="1612943"/>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4000" b="1" dirty="0">
                <a:latin typeface="Times New Roman" panose="02020603050405020304" pitchFamily="18" charset="0"/>
                <a:cs typeface="Times New Roman" panose="02020603050405020304" pitchFamily="18" charset="0"/>
              </a:rPr>
              <a:t>  </a:t>
            </a:r>
            <a:r>
              <a:rPr lang="en-US" altLang="en-US" sz="4000" b="1" u="sng" dirty="0" err="1">
                <a:latin typeface="Times New Roman" panose="02020603050405020304" pitchFamily="18" charset="0"/>
                <a:cs typeface="Times New Roman" panose="02020603050405020304" pitchFamily="18" charset="0"/>
              </a:rPr>
              <a:t>Câu</a:t>
            </a:r>
            <a:r>
              <a:rPr lang="en-US" altLang="en-US" sz="4000" b="1" u="sng" dirty="0">
                <a:latin typeface="Times New Roman" panose="02020603050405020304" pitchFamily="18" charset="0"/>
                <a:cs typeface="Times New Roman" panose="02020603050405020304" pitchFamily="18" charset="0"/>
              </a:rPr>
              <a:t> 3</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Sắc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màu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nước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biển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Cửa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Tùng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có</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gì</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đặc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biệt</a:t>
            </a:r>
            <a:r>
              <a:rPr lang="en-US" altLang="en-US" sz="4000" b="1" dirty="0">
                <a:latin typeface="Times New Roman" panose="02020603050405020304" pitchFamily="18" charset="0"/>
                <a:cs typeface="Times New Roman" panose="02020603050405020304" pitchFamily="18" charset="0"/>
              </a:rPr>
              <a:t>?</a:t>
            </a:r>
          </a:p>
        </p:txBody>
      </p:sp>
      <p:sp>
        <p:nvSpPr>
          <p:cNvPr id="10" name="Text Box 7">
            <a:extLst>
              <a:ext uri="{FF2B5EF4-FFF2-40B4-BE49-F238E27FC236}">
                <a16:creationId xmlns:a16="http://schemas.microsoft.com/office/drawing/2014/main" id="{AAAF227F-B11E-456B-9FF3-46C32F55205E}"/>
              </a:ext>
            </a:extLst>
          </p:cNvPr>
          <p:cNvSpPr txBox="1">
            <a:spLocks noChangeArrowheads="1"/>
          </p:cNvSpPr>
          <p:nvPr/>
        </p:nvSpPr>
        <p:spPr bwMode="auto">
          <a:xfrm>
            <a:off x="0" y="4114800"/>
            <a:ext cx="1203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Buổi</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trưa</a:t>
            </a:r>
            <a:r>
              <a:rPr lang="en-US" altLang="en-US" sz="4000" b="1" dirty="0">
                <a:solidFill>
                  <a:srgbClr val="FF0000"/>
                </a:solidFill>
                <a:latin typeface="Times New Roman" panose="02020603050405020304" pitchFamily="18" charset="0"/>
              </a:rPr>
              <a:t> </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nước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biển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xanh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lơ</a:t>
            </a:r>
            <a:r>
              <a:rPr lang="en-US" altLang="en-US" sz="4000" b="1" dirty="0">
                <a:solidFill>
                  <a:srgbClr val="0000FF"/>
                </a:solidFill>
                <a:latin typeface="Times New Roman" panose="02020603050405020304" pitchFamily="18" charset="0"/>
              </a:rPr>
              <a:t> </a:t>
            </a:r>
            <a:r>
              <a:rPr lang="en-US" altLang="en-US" sz="4000" b="1" dirty="0">
                <a:solidFill>
                  <a:srgbClr val="0000CC"/>
                </a:solidFill>
                <a:latin typeface="Times New Roman" panose="02020603050405020304" pitchFamily="18" charset="0"/>
              </a:rPr>
              <a:t>(</a:t>
            </a:r>
            <a:r>
              <a:rPr lang="en-US" altLang="en-US" sz="4000" b="1" dirty="0" err="1">
                <a:solidFill>
                  <a:srgbClr val="0000CC"/>
                </a:solidFill>
                <a:latin typeface="Times New Roman" panose="02020603050405020304" pitchFamily="18" charset="0"/>
              </a:rPr>
              <a:t>xanh</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nhạt</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như</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màu</a:t>
            </a:r>
            <a:r>
              <a:rPr lang="en-US" altLang="en-US" sz="4000" b="1" dirty="0">
                <a:solidFill>
                  <a:srgbClr val="0000CC"/>
                </a:solidFill>
                <a:latin typeface="Times New Roman" panose="02020603050405020304" pitchFamily="18" charset="0"/>
              </a:rPr>
              <a:t> da </a:t>
            </a:r>
            <a:r>
              <a:rPr lang="en-US" altLang="en-US" sz="4000" b="1" dirty="0" err="1">
                <a:solidFill>
                  <a:srgbClr val="0000CC"/>
                </a:solidFill>
                <a:latin typeface="Times New Roman" panose="02020603050405020304" pitchFamily="18" charset="0"/>
              </a:rPr>
              <a:t>trời</a:t>
            </a:r>
            <a:r>
              <a:rPr lang="en-US" altLang="en-US" sz="4000" b="1" dirty="0">
                <a:solidFill>
                  <a:srgbClr val="0000CC"/>
                </a:solidFill>
                <a:latin typeface="Times New Roman" panose="02020603050405020304" pitchFamily="18" charset="0"/>
              </a:rPr>
              <a:t>).</a:t>
            </a:r>
          </a:p>
        </p:txBody>
      </p:sp>
      <p:sp>
        <p:nvSpPr>
          <p:cNvPr id="11" name="Rectangle 4">
            <a:extLst>
              <a:ext uri="{FF2B5EF4-FFF2-40B4-BE49-F238E27FC236}">
                <a16:creationId xmlns:a16="http://schemas.microsoft.com/office/drawing/2014/main" id="{3DF2A52F-864C-4FEE-BDAB-D2C16B2E5345}"/>
              </a:ext>
            </a:extLst>
          </p:cNvPr>
          <p:cNvSpPr>
            <a:spLocks noChangeArrowheads="1"/>
          </p:cNvSpPr>
          <p:nvPr/>
        </p:nvSpPr>
        <p:spPr bwMode="auto">
          <a:xfrm>
            <a:off x="-114300" y="5383619"/>
            <a:ext cx="12268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a:solidFill>
                  <a:srgbClr val="0000FF"/>
                </a:solidFill>
                <a:latin typeface="Times New Roman" panose="02020603050405020304" pitchFamily="18" charset="0"/>
              </a:rPr>
              <a:t>  </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Chiều</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tà</a:t>
            </a:r>
            <a:r>
              <a:rPr lang="en-US" altLang="en-US" sz="4000" b="1" dirty="0">
                <a:solidFill>
                  <a:srgbClr val="FF0000"/>
                </a:solidFill>
                <a:latin typeface="Times New Roman" panose="02020603050405020304" pitchFamily="18" charset="0"/>
              </a:rPr>
              <a:t> </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nước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biển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đổi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xanh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lục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xanh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đậm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như</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lá</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cây</a:t>
            </a:r>
            <a:r>
              <a:rPr lang="en-US" altLang="en-US" sz="4000" b="1" dirty="0">
                <a:solidFill>
                  <a:srgbClr val="0000FF"/>
                </a:solidFill>
                <a:latin typeface="Times New Roman" panose="02020603050405020304" pitchFamily="18" charset="0"/>
              </a:rPr>
              <a:t>).</a:t>
            </a:r>
          </a:p>
        </p:txBody>
      </p:sp>
      <p:sp>
        <p:nvSpPr>
          <p:cNvPr id="12" name="WordArt 14">
            <a:extLst>
              <a:ext uri="{FF2B5EF4-FFF2-40B4-BE49-F238E27FC236}">
                <a16:creationId xmlns:a16="http://schemas.microsoft.com/office/drawing/2014/main" id="{472B1D53-25F3-4956-8B60-B31E8C522E00}"/>
              </a:ext>
            </a:extLst>
          </p:cNvPr>
          <p:cNvSpPr>
            <a:spLocks noChangeArrowheads="1" noChangeShapeType="1" noTextEdit="1"/>
          </p:cNvSpPr>
          <p:nvPr/>
        </p:nvSpPr>
        <p:spPr bwMode="auto">
          <a:xfrm>
            <a:off x="2362200" y="152400"/>
            <a:ext cx="6934200" cy="585223"/>
          </a:xfrm>
          <a:prstGeom prst="rect">
            <a:avLst/>
          </a:prstGeom>
          <a:extLst>
            <a:ext uri="{91240B29-F687-4F45-9708-019B960494DF}">
              <a14:hiddenLine xmlns:a14="http://schemas.microsoft.com/office/drawing/2010/main" w="0">
                <a:solidFill>
                  <a:srgbClr val="000000"/>
                </a:solidFill>
                <a:round/>
                <a:headEnd/>
                <a:tailEnd/>
              </a14:hiddenLine>
            </a:ext>
          </a:extLst>
        </p:spPr>
        <p:txBody>
          <a:bodyPr wrap="none" lIns="91420" tIns="45718" rIns="91420" bIns="45718" fromWordArt="1">
            <a:prstTxWarp prst="textPlain">
              <a:avLst>
                <a:gd name="adj" fmla="val 50000"/>
              </a:avLst>
            </a:prstTxWarp>
          </a:bodyPr>
          <a:lstStyle/>
          <a:p>
            <a:pPr marL="0" marR="0" lvl="0" indent="0" algn="ctr" defTabSz="914173" rtl="0" eaLnBrk="0" fontAlgn="base" latinLnBrk="0" hangingPunct="0">
              <a:lnSpc>
                <a:spcPct val="100000"/>
              </a:lnSpc>
              <a:spcBef>
                <a:spcPct val="0"/>
              </a:spcBef>
              <a:spcAft>
                <a:spcPct val="0"/>
              </a:spcAft>
              <a:buClrTx/>
              <a:buSzTx/>
              <a:buFontTx/>
              <a:buNone/>
              <a:tabLst/>
              <a:defRPr/>
            </a:pPr>
            <a:r>
              <a:rPr kumimoji="0" lang="en-US" sz="2800" b="1" i="0" u="none" strike="noStrike" kern="10" cap="none" spc="0" normalizeH="0" baseline="0" noProof="0" dirty="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TẬP </a:t>
            </a:r>
            <a:r>
              <a:rPr lang="en-US" sz="2800" b="1" kern="10" dirty="0" smtClean="0">
                <a:solidFill>
                  <a:srgbClr val="002060"/>
                </a:solidFill>
                <a:effectLst>
                  <a:outerShdw blurRad="38100" dist="25400" dir="5400000" algn="ctr" rotWithShape="0">
                    <a:srgbClr val="6E747A">
                      <a:alpha val="42999"/>
                    </a:srgbClr>
                  </a:outerShdw>
                </a:effectLst>
                <a:latin typeface="Times New Roman"/>
                <a:cs typeface="Times New Roman"/>
              </a:rPr>
              <a:t>ĐỌC</a:t>
            </a:r>
            <a:r>
              <a:rPr kumimoji="0" lang="en-US" sz="2800" b="1" i="0" u="none" strike="noStrike" kern="10" cap="none" spc="0" normalizeH="0" baseline="0" noProof="0" dirty="0" smtClean="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 – </a:t>
            </a:r>
            <a:r>
              <a:rPr kumimoji="0" lang="en-US" sz="2800" b="1" i="0" u="none" strike="noStrike" kern="10" cap="none" spc="0" normalizeH="0" baseline="0" noProof="0" dirty="0" smtClean="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rPr>
              <a:t>CỬA TÙNG</a:t>
            </a:r>
            <a:endParaRPr kumimoji="0" lang="en-US" sz="2800" b="1" i="0" u="none" strike="noStrike" kern="10" cap="none" spc="0" normalizeH="0" baseline="0" noProof="0" dirty="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17818767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202" name="Text Box 10"/>
          <p:cNvSpPr txBox="1">
            <a:spLocks noChangeArrowheads="1"/>
          </p:cNvSpPr>
          <p:nvPr/>
        </p:nvSpPr>
        <p:spPr bwMode="auto">
          <a:xfrm>
            <a:off x="4113213" y="892314"/>
            <a:ext cx="3430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u="sng" dirty="0" err="1">
                <a:solidFill>
                  <a:srgbClr val="FF0000"/>
                </a:solidFill>
                <a:latin typeface="Times New Roman" panose="02020603050405020304" pitchFamily="18" charset="0"/>
              </a:rPr>
              <a:t>Tìm</a:t>
            </a:r>
            <a:r>
              <a:rPr lang="en-US" altLang="en-US" sz="4000" b="1" u="sng" dirty="0">
                <a:solidFill>
                  <a:srgbClr val="FF0000"/>
                </a:solidFill>
                <a:latin typeface="Times New Roman" panose="02020603050405020304" pitchFamily="18" charset="0"/>
              </a:rPr>
              <a:t> </a:t>
            </a:r>
            <a:r>
              <a:rPr lang="en-US" altLang="en-US" sz="4000" b="1" u="sng" dirty="0" err="1">
                <a:solidFill>
                  <a:srgbClr val="FF0000"/>
                </a:solidFill>
                <a:latin typeface="Times New Roman" panose="02020603050405020304" pitchFamily="18" charset="0"/>
              </a:rPr>
              <a:t>hiểu</a:t>
            </a:r>
            <a:r>
              <a:rPr lang="en-US" altLang="en-US" sz="4000" b="1" u="sng" dirty="0">
                <a:solidFill>
                  <a:srgbClr val="FF0000"/>
                </a:solidFill>
                <a:latin typeface="Times New Roman" panose="02020603050405020304" pitchFamily="18" charset="0"/>
              </a:rPr>
              <a:t> </a:t>
            </a:r>
            <a:r>
              <a:rPr lang="en-US" altLang="en-US" sz="4000" b="1" u="sng" dirty="0" err="1">
                <a:solidFill>
                  <a:srgbClr val="FF0000"/>
                </a:solidFill>
                <a:latin typeface="Times New Roman" panose="02020603050405020304" pitchFamily="18" charset="0"/>
              </a:rPr>
              <a:t>bài</a:t>
            </a:r>
            <a:r>
              <a:rPr lang="en-US" altLang="en-US" sz="4000" b="1" u="sng" dirty="0">
                <a:solidFill>
                  <a:srgbClr val="FF0000"/>
                </a:solidFill>
                <a:latin typeface="Times New Roman" panose="02020603050405020304" pitchFamily="18" charset="0"/>
              </a:rPr>
              <a:t>:</a:t>
            </a:r>
          </a:p>
        </p:txBody>
      </p:sp>
      <p:sp>
        <p:nvSpPr>
          <p:cNvPr id="10254" name="TextBox 7"/>
          <p:cNvSpPr txBox="1">
            <a:spLocks noChangeArrowheads="1"/>
          </p:cNvSpPr>
          <p:nvPr/>
        </p:nvSpPr>
        <p:spPr bwMode="auto">
          <a:xfrm>
            <a:off x="76200" y="1568619"/>
            <a:ext cx="11734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u="sng" dirty="0" err="1">
                <a:latin typeface="Times New Roman" panose="02020603050405020304" pitchFamily="18" charset="0"/>
                <a:cs typeface="Times New Roman" panose="02020603050405020304" pitchFamily="18" charset="0"/>
              </a:rPr>
              <a:t>Câu</a:t>
            </a:r>
            <a:r>
              <a:rPr lang="en-US" altLang="en-US" sz="4400" b="1" u="sng" dirty="0">
                <a:latin typeface="Times New Roman" panose="02020603050405020304" pitchFamily="18" charset="0"/>
                <a:cs typeface="Times New Roman" panose="02020603050405020304" pitchFamily="18" charset="0"/>
              </a:rPr>
              <a:t> 4</a:t>
            </a:r>
            <a:r>
              <a:rPr lang="en-US" altLang="en-US" sz="4400" b="1" dirty="0">
                <a:latin typeface="Times New Roman" panose="02020603050405020304" pitchFamily="18" charset="0"/>
                <a:cs typeface="Times New Roman" panose="02020603050405020304" pitchFamily="18" charset="0"/>
              </a:rPr>
              <a:t>: Ng</a:t>
            </a:r>
            <a:r>
              <a:rPr lang="vi-VN" altLang="en-US" sz="4400" b="1" dirty="0">
                <a:latin typeface="Times New Roman" panose="02020603050405020304" pitchFamily="18" charset="0"/>
                <a:cs typeface="Times New Roman" panose="02020603050405020304" pitchFamily="18" charset="0"/>
              </a:rPr>
              <a:t>ư</a:t>
            </a:r>
            <a:r>
              <a:rPr lang="en-US" altLang="en-US" sz="4400" b="1" dirty="0" err="1">
                <a:latin typeface="Times New Roman" panose="02020603050405020304" pitchFamily="18" charset="0"/>
                <a:cs typeface="Times New Roman" panose="02020603050405020304" pitchFamily="18" charset="0"/>
              </a:rPr>
              <a:t>ời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xưa</a:t>
            </a:r>
            <a:r>
              <a:rPr lang="en-US" altLang="en-US" sz="4400" b="1" dirty="0">
                <a:latin typeface="Times New Roman" panose="02020603050405020304" pitchFamily="18" charset="0"/>
                <a:cs typeface="Times New Roman" panose="02020603050405020304" pitchFamily="18" charset="0"/>
              </a:rPr>
              <a:t> so </a:t>
            </a:r>
            <a:r>
              <a:rPr lang="en-US" altLang="en-US" sz="4400" b="1" dirty="0" err="1">
                <a:latin typeface="Times New Roman" panose="02020603050405020304" pitchFamily="18" charset="0"/>
                <a:cs typeface="Times New Roman" panose="02020603050405020304" pitchFamily="18" charset="0"/>
              </a:rPr>
              <a:t>sánh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bờ</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biển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Cửa</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Tùng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với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cái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gì</a:t>
            </a:r>
            <a:r>
              <a:rPr lang="en-US" altLang="en-US" sz="4400" b="1" dirty="0">
                <a:latin typeface="Times New Roman" panose="02020603050405020304" pitchFamily="18" charset="0"/>
                <a:cs typeface="Times New Roman" panose="02020603050405020304" pitchFamily="18" charset="0"/>
              </a:rPr>
              <a:t>?</a:t>
            </a:r>
          </a:p>
        </p:txBody>
      </p:sp>
      <p:sp>
        <p:nvSpPr>
          <p:cNvPr id="19" name="Rectangle 15"/>
          <p:cNvSpPr>
            <a:spLocks noChangeArrowheads="1"/>
          </p:cNvSpPr>
          <p:nvPr/>
        </p:nvSpPr>
        <p:spPr bwMode="auto">
          <a:xfrm>
            <a:off x="0" y="2914183"/>
            <a:ext cx="12268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en-US" sz="4400" b="1" dirty="0">
                <a:solidFill>
                  <a:srgbClr val="0000CC"/>
                </a:solidFill>
                <a:latin typeface="Times New Roman" panose="02020603050405020304" pitchFamily="18" charset="0"/>
              </a:rPr>
              <a:t> - Ng</a:t>
            </a:r>
            <a:r>
              <a:rPr lang="vi-VN" altLang="en-US" sz="4400" b="1" dirty="0">
                <a:solidFill>
                  <a:srgbClr val="0000CC"/>
                </a:solidFill>
                <a:latin typeface="Times New Roman" panose="02020603050405020304" pitchFamily="18" charset="0"/>
              </a:rPr>
              <a:t>ư</a:t>
            </a:r>
            <a:r>
              <a:rPr lang="en-US" altLang="en-US" sz="4400" b="1" dirty="0" err="1">
                <a:solidFill>
                  <a:srgbClr val="0000CC"/>
                </a:solidFill>
                <a:latin typeface="Times New Roman" panose="02020603050405020304" pitchFamily="18" charset="0"/>
              </a:rPr>
              <a:t>ời</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xưa</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đã</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ví</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bờ</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biển</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Cửa</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Tùng</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giống</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nh</a:t>
            </a:r>
            <a:r>
              <a:rPr lang="vi-VN" altLang="en-US" sz="4400" b="1" dirty="0">
                <a:solidFill>
                  <a:srgbClr val="0000CC"/>
                </a:solidFill>
                <a:latin typeface="Times New Roman" panose="02020603050405020304" pitchFamily="18" charset="0"/>
              </a:rPr>
              <a:t>ư</a:t>
            </a:r>
            <a:r>
              <a:rPr lang="en-US" altLang="en-US" sz="4400" b="1" dirty="0">
                <a:solidFill>
                  <a:srgbClr val="0000CC"/>
                </a:solidFill>
                <a:latin typeface="Times New Roman" panose="02020603050405020304" pitchFamily="18" charset="0"/>
              </a:rPr>
              <a:t> c</a:t>
            </a:r>
            <a:r>
              <a:rPr lang="nl-NL" altLang="en-US" sz="4400" b="1" dirty="0">
                <a:solidFill>
                  <a:srgbClr val="0000CC"/>
                </a:solidFill>
                <a:latin typeface="Times New Roman" panose="02020603050405020304" pitchFamily="18" charset="0"/>
              </a:rPr>
              <a:t>hiếc l</a:t>
            </a:r>
            <a:r>
              <a:rPr lang="vi-VN" altLang="en-US" sz="4400" b="1" dirty="0">
                <a:solidFill>
                  <a:srgbClr val="0000CC"/>
                </a:solidFill>
                <a:latin typeface="Times New Roman" panose="02020603050405020304" pitchFamily="18" charset="0"/>
              </a:rPr>
              <a:t>ư</a:t>
            </a:r>
            <a:r>
              <a:rPr lang="en-US" altLang="en-US" sz="4400" b="1" dirty="0" err="1" smtClean="0">
                <a:solidFill>
                  <a:srgbClr val="0000CC"/>
                </a:solidFill>
                <a:latin typeface="Times New Roman" panose="02020603050405020304" pitchFamily="18" charset="0"/>
              </a:rPr>
              <a:t>ợc</a:t>
            </a:r>
            <a:r>
              <a:rPr lang="en-US" altLang="en-US" sz="4400" b="1" dirty="0" smtClean="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đồi</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mồi</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cài</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vào</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mái</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tóc</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bạch</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kim</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của</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sóng</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biển</a:t>
            </a:r>
            <a:r>
              <a:rPr lang="en-US" altLang="en-US" sz="4400" b="1" dirty="0">
                <a:solidFill>
                  <a:srgbClr val="0000CC"/>
                </a:solidFill>
                <a:latin typeface="Times New Roman" panose="02020603050405020304" pitchFamily="18" charset="0"/>
              </a:rPr>
              <a:t>.</a:t>
            </a:r>
          </a:p>
        </p:txBody>
      </p:sp>
      <p:pic>
        <p:nvPicPr>
          <p:cNvPr id="6" name="Picture 13" descr="lược đồi mồi">
            <a:extLst>
              <a:ext uri="{FF2B5EF4-FFF2-40B4-BE49-F238E27FC236}">
                <a16:creationId xmlns:a16="http://schemas.microsoft.com/office/drawing/2014/main" id="{E14BC1C6-44DA-4F66-8C5C-0E96026DA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360734"/>
            <a:ext cx="7162800" cy="249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14">
            <a:extLst>
              <a:ext uri="{FF2B5EF4-FFF2-40B4-BE49-F238E27FC236}">
                <a16:creationId xmlns:a16="http://schemas.microsoft.com/office/drawing/2014/main" id="{472B1D53-25F3-4956-8B60-B31E8C522E00}"/>
              </a:ext>
            </a:extLst>
          </p:cNvPr>
          <p:cNvSpPr>
            <a:spLocks noChangeArrowheads="1" noChangeShapeType="1" noTextEdit="1"/>
          </p:cNvSpPr>
          <p:nvPr/>
        </p:nvSpPr>
        <p:spPr bwMode="auto">
          <a:xfrm>
            <a:off x="1676400" y="223054"/>
            <a:ext cx="8597358" cy="526667"/>
          </a:xfrm>
          <a:prstGeom prst="rect">
            <a:avLst/>
          </a:prstGeom>
          <a:extLst>
            <a:ext uri="{91240B29-F687-4F45-9708-019B960494DF}">
              <a14:hiddenLine xmlns:a14="http://schemas.microsoft.com/office/drawing/2010/main" w="0">
                <a:solidFill>
                  <a:srgbClr val="000000"/>
                </a:solidFill>
                <a:round/>
                <a:headEnd/>
                <a:tailEnd/>
              </a14:hiddenLine>
            </a:ext>
          </a:extLst>
        </p:spPr>
        <p:txBody>
          <a:bodyPr wrap="none" lIns="91420" tIns="45718" rIns="91420" bIns="45718" fromWordArt="1">
            <a:prstTxWarp prst="textPlain">
              <a:avLst>
                <a:gd name="adj" fmla="val 50000"/>
              </a:avLst>
            </a:prstTxWarp>
          </a:bodyPr>
          <a:lstStyle/>
          <a:p>
            <a:pPr marL="0" marR="0" lvl="0" indent="0" algn="ctr" defTabSz="914173" rtl="0" eaLnBrk="0" fontAlgn="base" latinLnBrk="0" hangingPunct="0">
              <a:lnSpc>
                <a:spcPct val="100000"/>
              </a:lnSpc>
              <a:spcBef>
                <a:spcPct val="0"/>
              </a:spcBef>
              <a:spcAft>
                <a:spcPct val="0"/>
              </a:spcAft>
              <a:buClrTx/>
              <a:buSzTx/>
              <a:buFontTx/>
              <a:buNone/>
              <a:tabLst/>
              <a:defRPr/>
            </a:pPr>
            <a:r>
              <a:rPr kumimoji="0" lang="en-US" sz="2800" b="1" i="0" u="none" strike="noStrike" kern="10" cap="none" spc="0" normalizeH="0" baseline="0" noProof="0" dirty="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TẬP </a:t>
            </a:r>
            <a:r>
              <a:rPr lang="en-US" sz="2800" b="1" kern="10" dirty="0" smtClean="0">
                <a:solidFill>
                  <a:srgbClr val="002060"/>
                </a:solidFill>
                <a:effectLst>
                  <a:outerShdw blurRad="38100" dist="25400" dir="5400000" algn="ctr" rotWithShape="0">
                    <a:srgbClr val="6E747A">
                      <a:alpha val="42999"/>
                    </a:srgbClr>
                  </a:outerShdw>
                </a:effectLst>
                <a:latin typeface="Times New Roman"/>
                <a:cs typeface="Times New Roman"/>
              </a:rPr>
              <a:t>ĐỌC</a:t>
            </a:r>
            <a:r>
              <a:rPr kumimoji="0" lang="en-US" sz="2800" b="1" i="0" u="none" strike="noStrike" kern="10" cap="none" spc="0" normalizeH="0" baseline="0" noProof="0" dirty="0" smtClean="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 – </a:t>
            </a:r>
            <a:r>
              <a:rPr kumimoji="0" lang="en-US" sz="2800" b="1" i="0" u="none" strike="noStrike" kern="10" cap="none" spc="0" normalizeH="0" baseline="0" noProof="0" dirty="0" smtClean="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rPr>
              <a:t>CỬA TÙNG</a:t>
            </a:r>
            <a:endParaRPr kumimoji="0" lang="en-US" sz="2800" b="1" i="0" u="none" strike="noStrike" kern="10" cap="none" spc="0" normalizeH="0" baseline="0" noProof="0" dirty="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12934437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fade">
                                      <p:cBhvr>
                                        <p:cTn id="7" dur="500"/>
                                        <p:tgtEl>
                                          <p:spTgt spid="10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202" name="Text Box 10"/>
          <p:cNvSpPr txBox="1">
            <a:spLocks noChangeArrowheads="1"/>
          </p:cNvSpPr>
          <p:nvPr/>
        </p:nvSpPr>
        <p:spPr bwMode="auto">
          <a:xfrm>
            <a:off x="3436434" y="1384690"/>
            <a:ext cx="51847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5400" b="1" u="sng" dirty="0" err="1">
                <a:solidFill>
                  <a:srgbClr val="FF0000"/>
                </a:solidFill>
                <a:latin typeface="Times New Roman" panose="02020603050405020304" pitchFamily="18" charset="0"/>
              </a:rPr>
              <a:t>Tìm</a:t>
            </a:r>
            <a:r>
              <a:rPr lang="en-US" altLang="en-US" sz="5400" b="1" u="sng" dirty="0">
                <a:solidFill>
                  <a:srgbClr val="FF0000"/>
                </a:solidFill>
                <a:latin typeface="Times New Roman" panose="02020603050405020304" pitchFamily="18" charset="0"/>
              </a:rPr>
              <a:t> </a:t>
            </a:r>
            <a:r>
              <a:rPr lang="en-US" altLang="en-US" sz="5400" b="1" u="sng" dirty="0" err="1">
                <a:solidFill>
                  <a:srgbClr val="FF0000"/>
                </a:solidFill>
                <a:latin typeface="Times New Roman" panose="02020603050405020304" pitchFamily="18" charset="0"/>
              </a:rPr>
              <a:t>hiểu</a:t>
            </a:r>
            <a:r>
              <a:rPr lang="en-US" altLang="en-US" sz="5400" b="1" u="sng" dirty="0">
                <a:solidFill>
                  <a:srgbClr val="FF0000"/>
                </a:solidFill>
                <a:latin typeface="Times New Roman" panose="02020603050405020304" pitchFamily="18" charset="0"/>
              </a:rPr>
              <a:t> </a:t>
            </a:r>
            <a:r>
              <a:rPr lang="en-US" altLang="en-US" sz="5400" b="1" u="sng" dirty="0" err="1">
                <a:solidFill>
                  <a:srgbClr val="FF0000"/>
                </a:solidFill>
                <a:latin typeface="Times New Roman" panose="02020603050405020304" pitchFamily="18" charset="0"/>
              </a:rPr>
              <a:t>bài</a:t>
            </a:r>
            <a:r>
              <a:rPr lang="en-US" altLang="en-US" sz="5400" b="1" u="sng" dirty="0">
                <a:solidFill>
                  <a:srgbClr val="FF0000"/>
                </a:solidFill>
                <a:latin typeface="Times New Roman" panose="02020603050405020304" pitchFamily="18" charset="0"/>
              </a:rPr>
              <a:t>:</a:t>
            </a:r>
          </a:p>
        </p:txBody>
      </p:sp>
      <p:sp>
        <p:nvSpPr>
          <p:cNvPr id="7" name="Text Box 10">
            <a:extLst>
              <a:ext uri="{FF2B5EF4-FFF2-40B4-BE49-F238E27FC236}">
                <a16:creationId xmlns:a16="http://schemas.microsoft.com/office/drawing/2014/main" id="{A45ED377-B122-4B02-8BD0-4CB1F5B02577}"/>
              </a:ext>
            </a:extLst>
          </p:cNvPr>
          <p:cNvSpPr txBox="1">
            <a:spLocks noChangeArrowheads="1"/>
          </p:cNvSpPr>
          <p:nvPr/>
        </p:nvSpPr>
        <p:spPr bwMode="auto">
          <a:xfrm>
            <a:off x="152400" y="2893532"/>
            <a:ext cx="12039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5400" b="1" dirty="0">
                <a:solidFill>
                  <a:srgbClr val="3333FF"/>
                </a:solidFill>
                <a:latin typeface="Times New Roman" panose="02020603050405020304" pitchFamily="18" charset="0"/>
              </a:rPr>
              <a:t>-  Qua </a:t>
            </a:r>
            <a:r>
              <a:rPr lang="en-US" altLang="en-US" sz="5400" b="1" dirty="0" err="1">
                <a:solidFill>
                  <a:srgbClr val="3333FF"/>
                </a:solidFill>
                <a:latin typeface="Times New Roman" panose="02020603050405020304" pitchFamily="18" charset="0"/>
              </a:rPr>
              <a:t>tìm</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hiểu</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bài</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em</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hiểu</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nội</a:t>
            </a:r>
            <a:r>
              <a:rPr lang="en-US" altLang="en-US" sz="5400" b="1" dirty="0">
                <a:solidFill>
                  <a:srgbClr val="3333FF"/>
                </a:solidFill>
                <a:latin typeface="Times New Roman" panose="02020603050405020304" pitchFamily="18" charset="0"/>
              </a:rPr>
              <a:t> dung </a:t>
            </a:r>
            <a:r>
              <a:rPr lang="en-US" altLang="en-US" sz="5400" b="1" dirty="0" err="1">
                <a:solidFill>
                  <a:srgbClr val="3333FF"/>
                </a:solidFill>
                <a:latin typeface="Times New Roman" panose="02020603050405020304" pitchFamily="18" charset="0"/>
              </a:rPr>
              <a:t>của</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bài</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nói</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lên</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điều</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gì</a:t>
            </a:r>
            <a:r>
              <a:rPr lang="en-US" altLang="en-US" sz="5400" b="1" dirty="0">
                <a:solidFill>
                  <a:srgbClr val="3333FF"/>
                </a:solidFill>
                <a:latin typeface="Times New Roman" panose="02020603050405020304" pitchFamily="18" charset="0"/>
              </a:rPr>
              <a:t>?</a:t>
            </a:r>
          </a:p>
        </p:txBody>
      </p:sp>
      <p:sp>
        <p:nvSpPr>
          <p:cNvPr id="5" name="WordArt 14">
            <a:extLst>
              <a:ext uri="{FF2B5EF4-FFF2-40B4-BE49-F238E27FC236}">
                <a16:creationId xmlns:a16="http://schemas.microsoft.com/office/drawing/2014/main" id="{472B1D53-25F3-4956-8B60-B31E8C522E00}"/>
              </a:ext>
            </a:extLst>
          </p:cNvPr>
          <p:cNvSpPr>
            <a:spLocks noChangeArrowheads="1" noChangeShapeType="1" noTextEdit="1"/>
          </p:cNvSpPr>
          <p:nvPr/>
        </p:nvSpPr>
        <p:spPr bwMode="auto">
          <a:xfrm>
            <a:off x="1752600" y="393279"/>
            <a:ext cx="8597358" cy="749721"/>
          </a:xfrm>
          <a:prstGeom prst="rect">
            <a:avLst/>
          </a:prstGeom>
          <a:extLst>
            <a:ext uri="{91240B29-F687-4F45-9708-019B960494DF}">
              <a14:hiddenLine xmlns:a14="http://schemas.microsoft.com/office/drawing/2010/main" w="0">
                <a:solidFill>
                  <a:srgbClr val="000000"/>
                </a:solidFill>
                <a:round/>
                <a:headEnd/>
                <a:tailEnd/>
              </a14:hiddenLine>
            </a:ext>
          </a:extLst>
        </p:spPr>
        <p:txBody>
          <a:bodyPr wrap="none" lIns="91420" tIns="45718" rIns="91420" bIns="45718" fromWordArt="1">
            <a:prstTxWarp prst="textPlain">
              <a:avLst>
                <a:gd name="adj" fmla="val 50000"/>
              </a:avLst>
            </a:prstTxWarp>
          </a:bodyPr>
          <a:lstStyle/>
          <a:p>
            <a:pPr marL="0" marR="0" lvl="0" indent="0" algn="ctr" defTabSz="914173" rtl="0" eaLnBrk="0" fontAlgn="base" latinLnBrk="0" hangingPunct="0">
              <a:lnSpc>
                <a:spcPct val="100000"/>
              </a:lnSpc>
              <a:spcBef>
                <a:spcPct val="0"/>
              </a:spcBef>
              <a:spcAft>
                <a:spcPct val="0"/>
              </a:spcAft>
              <a:buClrTx/>
              <a:buSzTx/>
              <a:buFontTx/>
              <a:buNone/>
              <a:tabLst/>
              <a:defRPr/>
            </a:pPr>
            <a:r>
              <a:rPr kumimoji="0" lang="en-US" sz="2800" b="1" i="0" u="none" strike="noStrike" kern="10" cap="none" spc="0" normalizeH="0" baseline="0" noProof="0" dirty="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TẬP </a:t>
            </a:r>
            <a:r>
              <a:rPr lang="en-US" sz="2800" b="1" kern="10" dirty="0" smtClean="0">
                <a:solidFill>
                  <a:srgbClr val="002060"/>
                </a:solidFill>
                <a:effectLst>
                  <a:outerShdw blurRad="38100" dist="25400" dir="5400000" algn="ctr" rotWithShape="0">
                    <a:srgbClr val="6E747A">
                      <a:alpha val="42999"/>
                    </a:srgbClr>
                  </a:outerShdw>
                </a:effectLst>
                <a:latin typeface="Times New Roman"/>
                <a:cs typeface="Times New Roman"/>
              </a:rPr>
              <a:t>ĐỌC</a:t>
            </a:r>
            <a:r>
              <a:rPr kumimoji="0" lang="en-US" sz="2800" b="1" i="0" u="none" strike="noStrike" kern="10" cap="none" spc="0" normalizeH="0" baseline="0" noProof="0" dirty="0" smtClean="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 – </a:t>
            </a:r>
            <a:r>
              <a:rPr kumimoji="0" lang="en-US" sz="2800" b="1" i="0" u="none" strike="noStrike" kern="10" cap="none" spc="0" normalizeH="0" baseline="0" noProof="0" dirty="0" smtClean="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rPr>
              <a:t>CỬA TÙNG</a:t>
            </a:r>
            <a:endParaRPr kumimoji="0" lang="en-US" sz="2800" b="1" i="0" u="none" strike="noStrike" kern="10" cap="none" spc="0" normalizeH="0" baseline="0" noProof="0" dirty="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14398435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09800"/>
            <a:ext cx="10287000" cy="1981200"/>
          </a:xfrm>
        </p:spPr>
        <p:txBody>
          <a:bodyPr>
            <a:normAutofit fontScale="92500"/>
          </a:bodyPr>
          <a:lstStyle/>
          <a:p>
            <a:pPr marL="0" indent="0" algn="ctr">
              <a:buNone/>
            </a:pPr>
            <a:r>
              <a:rPr lang="en-US" sz="5200" b="1" dirty="0" err="1">
                <a:latin typeface="Times New Roman" panose="02020603050405020304" pitchFamily="18" charset="0"/>
                <a:cs typeface="Times New Roman" panose="02020603050405020304" pitchFamily="18" charset="0"/>
                <a:sym typeface="Wingdings"/>
              </a:rPr>
              <a:t>Tả</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vẻ</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đẹp</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kì</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diệu</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của</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Cửa</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Tùng</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một</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cửa</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biển</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thuộc</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miền</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Trung</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nước</a:t>
            </a:r>
            <a:r>
              <a:rPr lang="en-US" sz="5200" b="1" dirty="0">
                <a:latin typeface="Times New Roman" panose="02020603050405020304" pitchFamily="18" charset="0"/>
                <a:cs typeface="Times New Roman" panose="02020603050405020304" pitchFamily="18" charset="0"/>
                <a:sym typeface="Wingdings"/>
              </a:rPr>
              <a:t> ta.</a:t>
            </a:r>
            <a:endParaRPr lang="en-US" sz="5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38DA49B-B601-435F-960A-93FE9764CCC1}"/>
              </a:ext>
            </a:extLst>
          </p:cNvPr>
          <p:cNvSpPr txBox="1"/>
          <p:nvPr/>
        </p:nvSpPr>
        <p:spPr>
          <a:xfrm>
            <a:off x="3733800" y="914400"/>
            <a:ext cx="4305300" cy="923330"/>
          </a:xfrm>
          <a:prstGeom prst="rect">
            <a:avLst/>
          </a:prstGeom>
          <a:noFill/>
        </p:spPr>
        <p:txBody>
          <a:bodyPr wrap="square" rtlCol="0">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24686930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_图片 3">
            <a:extLst>
              <a:ext uri="{FF2B5EF4-FFF2-40B4-BE49-F238E27FC236}">
                <a16:creationId xmlns:a16="http://schemas.microsoft.com/office/drawing/2014/main" id="{34B16EAC-6072-430F-97D1-97318C639C60}"/>
              </a:ext>
            </a:extLst>
          </p:cNvPr>
          <p:cNvPicPr>
            <a:picLocks noChangeAspect="1"/>
          </p:cNvPicPr>
          <p:nvPr>
            <p:custDataLst>
              <p:tags r:id="rId1"/>
            </p:custDataLst>
          </p:nvPr>
        </p:nvPicPr>
        <p:blipFill>
          <a:blip r:embed="rId3"/>
          <a:srcRect/>
          <a:stretch>
            <a:fillRect/>
          </a:stretch>
        </p:blipFill>
        <p:spPr bwMode="auto">
          <a:xfrm>
            <a:off x="0" y="0"/>
            <a:ext cx="12192000" cy="6858000"/>
          </a:xfrm>
          <a:prstGeom prst="rect">
            <a:avLst/>
          </a:prstGeom>
          <a:noFill/>
          <a:ln>
            <a:noFill/>
          </a:ln>
          <a:effectLst>
            <a:glow rad="127000">
              <a:schemeClr val="accent1">
                <a:alpha val="0"/>
              </a:schemeClr>
            </a:glow>
            <a:outerShdw blurRad="50800" dist="50800" dir="5400000" algn="ctr" rotWithShape="0">
              <a:srgbClr val="000000"/>
            </a:outerShdw>
            <a:reflection endPos="65000" dist="50800" dir="5400000" sy="-100000" algn="bl" rotWithShape="0"/>
          </a:effectLst>
          <a:scene3d>
            <a:camera prst="orthographicFront"/>
            <a:lightRig rig="threePt" dir="t"/>
          </a:scene3d>
          <a:sp3d>
            <a:bevelT/>
          </a:sp3d>
        </p:spPr>
      </p:pic>
      <p:sp>
        <p:nvSpPr>
          <p:cNvPr id="5" name="Rectangle 4">
            <a:extLst>
              <a:ext uri="{FF2B5EF4-FFF2-40B4-BE49-F238E27FC236}">
                <a16:creationId xmlns:a16="http://schemas.microsoft.com/office/drawing/2014/main" id="{0E805D4C-A37A-4C61-B7B1-669955D2FB44}"/>
              </a:ext>
            </a:extLst>
          </p:cNvPr>
          <p:cNvSpPr/>
          <p:nvPr/>
        </p:nvSpPr>
        <p:spPr>
          <a:xfrm>
            <a:off x="990600" y="2670720"/>
            <a:ext cx="10411825" cy="2215991"/>
          </a:xfrm>
          <a:prstGeom prst="rect">
            <a:avLst/>
          </a:prstGeom>
          <a:noFill/>
        </p:spPr>
        <p:txBody>
          <a:bodyPr wrap="none">
            <a:spAutoFit/>
          </a:bodyPr>
          <a:lstStyle/>
          <a:p>
            <a:pPr algn="ctr" eaLnBrk="1" hangingPunct="1">
              <a:defRPr/>
            </a:pPr>
            <a:r>
              <a:rPr lang="en-US" sz="13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Luyện</a:t>
            </a:r>
            <a:r>
              <a:rPr lang="en-US" sz="13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13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đọc</a:t>
            </a:r>
            <a:r>
              <a:rPr lang="en-US" sz="13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13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lại</a:t>
            </a:r>
            <a:endParaRPr lang="en-US" sz="13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7" name="WordArt 14">
            <a:extLst>
              <a:ext uri="{FF2B5EF4-FFF2-40B4-BE49-F238E27FC236}">
                <a16:creationId xmlns:a16="http://schemas.microsoft.com/office/drawing/2014/main" id="{472B1D53-25F3-4956-8B60-B31E8C522E00}"/>
              </a:ext>
            </a:extLst>
          </p:cNvPr>
          <p:cNvSpPr>
            <a:spLocks noChangeArrowheads="1" noChangeShapeType="1" noTextEdit="1"/>
          </p:cNvSpPr>
          <p:nvPr/>
        </p:nvSpPr>
        <p:spPr bwMode="auto">
          <a:xfrm>
            <a:off x="4343400" y="194737"/>
            <a:ext cx="5334000" cy="749721"/>
          </a:xfrm>
          <a:prstGeom prst="rect">
            <a:avLst/>
          </a:prstGeom>
          <a:extLst>
            <a:ext uri="{91240B29-F687-4F45-9708-019B960494DF}">
              <a14:hiddenLine xmlns:a14="http://schemas.microsoft.com/office/drawing/2010/main" w="0">
                <a:solidFill>
                  <a:srgbClr val="000000"/>
                </a:solidFill>
                <a:round/>
                <a:headEnd/>
                <a:tailEnd/>
              </a14:hiddenLine>
            </a:ext>
          </a:extLst>
        </p:spPr>
        <p:txBody>
          <a:bodyPr wrap="none" lIns="91420" tIns="45718" rIns="91420" bIns="45718" fromWordArt="1">
            <a:prstTxWarp prst="textPlain">
              <a:avLst>
                <a:gd name="adj" fmla="val 50000"/>
              </a:avLst>
            </a:prstTxWarp>
          </a:bodyPr>
          <a:lstStyle/>
          <a:p>
            <a:pPr marL="0" marR="0" lvl="0" indent="0" algn="ctr" defTabSz="914173" rtl="0" eaLnBrk="0" fontAlgn="base" latinLnBrk="0" hangingPunct="0">
              <a:lnSpc>
                <a:spcPct val="100000"/>
              </a:lnSpc>
              <a:spcBef>
                <a:spcPct val="0"/>
              </a:spcBef>
              <a:spcAft>
                <a:spcPct val="0"/>
              </a:spcAft>
              <a:buClrTx/>
              <a:buSzTx/>
              <a:buFontTx/>
              <a:buNone/>
              <a:tabLst/>
              <a:defRPr/>
            </a:pPr>
            <a:r>
              <a:rPr kumimoji="0" lang="en-US" sz="2800" b="1" i="0" u="none" strike="noStrike" kern="10" cap="none" spc="0" normalizeH="0" baseline="0" noProof="0" dirty="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TẬP </a:t>
            </a:r>
            <a:r>
              <a:rPr lang="en-US" sz="2800" b="1" kern="10" dirty="0" smtClean="0">
                <a:solidFill>
                  <a:srgbClr val="002060"/>
                </a:solidFill>
                <a:effectLst>
                  <a:outerShdw blurRad="38100" dist="25400" dir="5400000" algn="ctr" rotWithShape="0">
                    <a:srgbClr val="6E747A">
                      <a:alpha val="42999"/>
                    </a:srgbClr>
                  </a:outerShdw>
                </a:effectLst>
                <a:latin typeface="Times New Roman"/>
                <a:cs typeface="Times New Roman"/>
              </a:rPr>
              <a:t>ĐỌC</a:t>
            </a:r>
            <a:r>
              <a:rPr kumimoji="0" lang="en-US" sz="2800" b="1" i="0" u="none" strike="noStrike" kern="10" cap="none" spc="0" normalizeH="0" baseline="0" noProof="0" dirty="0" smtClean="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 – </a:t>
            </a:r>
            <a:r>
              <a:rPr kumimoji="0" lang="en-US" sz="2800" b="1" i="0" u="none" strike="noStrike" kern="10" cap="none" spc="0" normalizeH="0" baseline="0" noProof="0" dirty="0" smtClean="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rPr>
              <a:t>CỬA TÙNG</a:t>
            </a:r>
            <a:endParaRPr kumimoji="0" lang="en-US" sz="2800" b="1" i="0" u="none" strike="noStrike" kern="10" cap="none" spc="0" normalizeH="0" baseline="0" noProof="0" dirty="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l="-4000" r="-4000"/>
          </a:stretch>
        </a:blipFill>
        <a:effectLst/>
      </p:bgPr>
    </p:bg>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4D76158E-BF89-4D22-B751-4F1A12E39B00}"/>
              </a:ext>
            </a:extLst>
          </p:cNvPr>
          <p:cNvSpPr>
            <a:spLocks noGrp="1" noChangeArrowheads="1"/>
          </p:cNvSpPr>
          <p:nvPr>
            <p:ph type="body" idx="1"/>
          </p:nvPr>
        </p:nvSpPr>
        <p:spPr>
          <a:xfrm>
            <a:off x="80962" y="905560"/>
            <a:ext cx="12182475" cy="6009932"/>
          </a:xfrm>
        </p:spPr>
        <p:txBody>
          <a:bodyPr>
            <a:noAutofit/>
          </a:bodyPr>
          <a:lstStyle/>
          <a:p>
            <a:pPr eaLnBrk="1" hangingPunct="1">
              <a:buFontTx/>
              <a:buNone/>
            </a:pP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Từ</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cầu</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Hiền</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Lương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thuyền</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xuôi</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khoảng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sáu</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cây</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số</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nữa</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là</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đã</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gặp</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biển</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cả</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mênh</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mông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Nơi</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dòng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Bến</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Hải</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gặp</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sóng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biển</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khơi</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ấy</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chính</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là</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Cửa</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Tùng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Bãi</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cát</a:t>
            </a:r>
            <a:r>
              <a:rPr lang="en-US" altLang="en-US" sz="4000" b="1" dirty="0">
                <a:solidFill>
                  <a:schemeClr val="tx2"/>
                </a:solidFill>
                <a:latin typeface="Times New Roman" panose="02020603050405020304" pitchFamily="18" charset="0"/>
              </a:rPr>
              <a:t> ở </a:t>
            </a:r>
            <a:r>
              <a:rPr lang="en-US" altLang="en-US" sz="4000" b="1" dirty="0" err="1">
                <a:solidFill>
                  <a:schemeClr val="tx2"/>
                </a:solidFill>
                <a:latin typeface="Times New Roman" panose="02020603050405020304" pitchFamily="18" charset="0"/>
              </a:rPr>
              <a:t>đây</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từng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được</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ngợi</a:t>
            </a:r>
            <a:r>
              <a:rPr lang="en-US" altLang="en-US" sz="4000" b="1" dirty="0">
                <a:solidFill>
                  <a:schemeClr val="tx2"/>
                </a:solidFill>
                <a:latin typeface="Times New Roman" panose="02020603050405020304" pitchFamily="18" charset="0"/>
              </a:rPr>
              <a:t> ca </a:t>
            </a:r>
            <a:r>
              <a:rPr lang="en-US" altLang="en-US" sz="4000" b="1" dirty="0" err="1">
                <a:solidFill>
                  <a:schemeClr val="tx2"/>
                </a:solidFill>
                <a:latin typeface="Times New Roman" panose="02020603050405020304" pitchFamily="18" charset="0"/>
              </a:rPr>
              <a:t>là</a:t>
            </a:r>
            <a:r>
              <a:rPr lang="en-US" altLang="en-US" sz="4000" b="1" dirty="0">
                <a:solidFill>
                  <a:schemeClr val="tx2"/>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Bà</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chúa</a:t>
            </a:r>
            <a:r>
              <a:rPr lang="en-US" altLang="en-US" sz="4000" b="1" dirty="0">
                <a:solidFill>
                  <a:schemeClr val="tx2"/>
                </a:solidFill>
                <a:latin typeface="Times New Roman" panose="02020603050405020304" pitchFamily="18" charset="0"/>
              </a:rPr>
              <a:t> </a:t>
            </a:r>
            <a:r>
              <a:rPr lang="en-US" altLang="en-US" sz="4000" b="1" dirty="0" err="1">
                <a:latin typeface="Times New Roman" panose="02020603050405020304" pitchFamily="18" charset="0"/>
              </a:rPr>
              <a:t>của</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các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bãi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tắm</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Diệu</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kì</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thay</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trong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một</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ngày</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Cửa</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Tùng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có</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ba</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sắc</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màu</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nước</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biển</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Bình</a:t>
            </a:r>
            <a:r>
              <a:rPr lang="en-US" altLang="en-US" sz="4000" b="1" dirty="0">
                <a:solidFill>
                  <a:schemeClr val="tx2"/>
                </a:solidFill>
                <a:latin typeface="Times New Roman" panose="02020603050405020304" pitchFamily="18" charset="0"/>
              </a:rPr>
              <a:t> Minh,  </a:t>
            </a:r>
            <a:r>
              <a:rPr lang="en-US" altLang="en-US" sz="4000" b="1" dirty="0" err="1">
                <a:solidFill>
                  <a:schemeClr val="tx2"/>
                </a:solidFill>
                <a:latin typeface="Times New Roman" panose="02020603050405020304" pitchFamily="18" charset="0"/>
              </a:rPr>
              <a:t>mặt</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trời</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như</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chiếc</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thau</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đồng</a:t>
            </a:r>
            <a:r>
              <a:rPr lang="en-US" altLang="en-US" sz="4000" b="1" dirty="0">
                <a:solidFill>
                  <a:schemeClr val="tx2"/>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đỏ</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ối</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chiếu</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xuống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mặt</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biển</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nước</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biển</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nhuộm</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màu</a:t>
            </a:r>
            <a:r>
              <a:rPr lang="en-US" altLang="en-US" sz="4000" b="1" dirty="0">
                <a:solidFill>
                  <a:schemeClr val="tx2"/>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hồng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nhạt</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Trưa</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nước</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biển</a:t>
            </a:r>
            <a:r>
              <a:rPr lang="en-US" altLang="en-US" sz="4000" b="1" dirty="0">
                <a:solidFill>
                  <a:schemeClr val="tx2"/>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xanh</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lơ</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và</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khi</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chiều</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tà</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thì</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đổi</a:t>
            </a:r>
            <a:r>
              <a:rPr lang="en-US" altLang="en-US" sz="4000" b="1" dirty="0">
                <a:solidFill>
                  <a:schemeClr val="tx2"/>
                </a:solidFill>
                <a:latin typeface="Times New Roman" panose="02020603050405020304" pitchFamily="18" charset="0"/>
              </a:rPr>
              <a:t> sang </a:t>
            </a:r>
            <a:r>
              <a:rPr lang="en-US" altLang="en-US" sz="4000" b="1" dirty="0" err="1">
                <a:solidFill>
                  <a:schemeClr val="tx2"/>
                </a:solidFill>
                <a:latin typeface="Times New Roman" panose="02020603050405020304" pitchFamily="18" charset="0"/>
              </a:rPr>
              <a:t>màu</a:t>
            </a:r>
            <a:r>
              <a:rPr lang="en-US" altLang="en-US" sz="4000" b="1" dirty="0">
                <a:solidFill>
                  <a:schemeClr val="tx2"/>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xanh</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lục</a:t>
            </a:r>
            <a:r>
              <a:rPr lang="en-US" altLang="en-US" sz="4000" b="1" dirty="0">
                <a:solidFill>
                  <a:schemeClr val="tx2"/>
                </a:solidFill>
                <a:latin typeface="Times New Roman" panose="02020603050405020304" pitchFamily="18" charset="0"/>
              </a:rPr>
              <a:t>.</a:t>
            </a:r>
            <a:r>
              <a:rPr lang="en-US" altLang="en-US" sz="4000" b="1" i="1" dirty="0">
                <a:solidFill>
                  <a:srgbClr val="FF3300"/>
                </a:solidFill>
                <a:latin typeface="Times New Roman" panose="02020603050405020304" pitchFamily="18" charset="0"/>
              </a:rPr>
              <a:t>        </a:t>
            </a:r>
          </a:p>
        </p:txBody>
      </p:sp>
      <p:sp>
        <p:nvSpPr>
          <p:cNvPr id="24579" name="Text Box 4">
            <a:extLst>
              <a:ext uri="{FF2B5EF4-FFF2-40B4-BE49-F238E27FC236}">
                <a16:creationId xmlns:a16="http://schemas.microsoft.com/office/drawing/2014/main" id="{98E0E7FD-DE2B-4C9C-9049-13A061183A58}"/>
              </a:ext>
            </a:extLst>
          </p:cNvPr>
          <p:cNvSpPr txBox="1">
            <a:spLocks noChangeArrowheads="1"/>
          </p:cNvSpPr>
          <p:nvPr/>
        </p:nvSpPr>
        <p:spPr bwMode="auto">
          <a:xfrm>
            <a:off x="3733800" y="39469"/>
            <a:ext cx="41212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4800" b="1" u="sng" dirty="0" err="1">
                <a:solidFill>
                  <a:srgbClr val="0000FF"/>
                </a:solidFill>
              </a:rPr>
              <a:t>Luyện</a:t>
            </a:r>
            <a:r>
              <a:rPr lang="en-US" altLang="en-US" sz="4800" b="1" u="sng" dirty="0">
                <a:solidFill>
                  <a:srgbClr val="0000FF"/>
                </a:solidFill>
              </a:rPr>
              <a:t> </a:t>
            </a:r>
            <a:r>
              <a:rPr lang="en-US" altLang="en-US" sz="4800" b="1" u="sng" dirty="0" err="1">
                <a:solidFill>
                  <a:srgbClr val="0000FF"/>
                </a:solidFill>
              </a:rPr>
              <a:t>đọc</a:t>
            </a:r>
            <a:r>
              <a:rPr lang="en-US" altLang="en-US" sz="4800" b="1" u="sng" dirty="0">
                <a:solidFill>
                  <a:srgbClr val="0000FF"/>
                </a:solidFill>
              </a:rPr>
              <a:t> </a:t>
            </a:r>
            <a:r>
              <a:rPr lang="en-US" altLang="en-US" sz="4800" b="1" u="sng" dirty="0" err="1">
                <a:solidFill>
                  <a:srgbClr val="0000FF"/>
                </a:solidFill>
              </a:rPr>
              <a:t>lại</a:t>
            </a:r>
            <a:r>
              <a:rPr lang="en-US" altLang="en-US" sz="4800" b="1" u="sng" dirty="0">
                <a:solidFill>
                  <a:srgbClr val="0000FF"/>
                </a:solidFill>
              </a:rPr>
              <a:t> </a:t>
            </a:r>
          </a:p>
        </p:txBody>
      </p:sp>
      <p:sp>
        <p:nvSpPr>
          <p:cNvPr id="24583" name="Line 10">
            <a:extLst>
              <a:ext uri="{FF2B5EF4-FFF2-40B4-BE49-F238E27FC236}">
                <a16:creationId xmlns:a16="http://schemas.microsoft.com/office/drawing/2014/main" id="{8E17BA93-4DFC-4FE0-86C2-B3DA1263C504}"/>
              </a:ext>
            </a:extLst>
          </p:cNvPr>
          <p:cNvSpPr>
            <a:spLocks noChangeShapeType="1"/>
          </p:cNvSpPr>
          <p:nvPr/>
        </p:nvSpPr>
        <p:spPr bwMode="auto">
          <a:xfrm flipH="1">
            <a:off x="6019800" y="106680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28" name="Line 10">
            <a:extLst>
              <a:ext uri="{FF2B5EF4-FFF2-40B4-BE49-F238E27FC236}">
                <a16:creationId xmlns:a16="http://schemas.microsoft.com/office/drawing/2014/main" id="{5A4F3BCC-1AC8-470F-8426-6CCDAF455F3D}"/>
              </a:ext>
            </a:extLst>
          </p:cNvPr>
          <p:cNvSpPr>
            <a:spLocks noChangeShapeType="1"/>
          </p:cNvSpPr>
          <p:nvPr/>
        </p:nvSpPr>
        <p:spPr bwMode="auto">
          <a:xfrm flipH="1">
            <a:off x="2819400" y="1626721"/>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1" name="Line 10">
            <a:extLst>
              <a:ext uri="{FF2B5EF4-FFF2-40B4-BE49-F238E27FC236}">
                <a16:creationId xmlns:a16="http://schemas.microsoft.com/office/drawing/2014/main" id="{A633108C-1B9E-47DA-A492-58D554389464}"/>
              </a:ext>
            </a:extLst>
          </p:cNvPr>
          <p:cNvSpPr>
            <a:spLocks noChangeShapeType="1"/>
          </p:cNvSpPr>
          <p:nvPr/>
        </p:nvSpPr>
        <p:spPr bwMode="auto">
          <a:xfrm flipH="1">
            <a:off x="7086600" y="228600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2" name="Line 10">
            <a:extLst>
              <a:ext uri="{FF2B5EF4-FFF2-40B4-BE49-F238E27FC236}">
                <a16:creationId xmlns:a16="http://schemas.microsoft.com/office/drawing/2014/main" id="{A5FEF565-A6CC-463E-A2C2-C4DCABCA9CC9}"/>
              </a:ext>
            </a:extLst>
          </p:cNvPr>
          <p:cNvSpPr>
            <a:spLocks noChangeShapeType="1"/>
          </p:cNvSpPr>
          <p:nvPr/>
        </p:nvSpPr>
        <p:spPr bwMode="auto">
          <a:xfrm flipH="1">
            <a:off x="11430000" y="2280724"/>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3" name="Line 10">
            <a:extLst>
              <a:ext uri="{FF2B5EF4-FFF2-40B4-BE49-F238E27FC236}">
                <a16:creationId xmlns:a16="http://schemas.microsoft.com/office/drawing/2014/main" id="{C0549840-EAC2-49DC-8725-D5FDE059F9F9}"/>
              </a:ext>
            </a:extLst>
          </p:cNvPr>
          <p:cNvSpPr>
            <a:spLocks noChangeShapeType="1"/>
          </p:cNvSpPr>
          <p:nvPr/>
        </p:nvSpPr>
        <p:spPr bwMode="auto">
          <a:xfrm flipH="1">
            <a:off x="11525250" y="2279697"/>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4" name="Line 10">
            <a:extLst>
              <a:ext uri="{FF2B5EF4-FFF2-40B4-BE49-F238E27FC236}">
                <a16:creationId xmlns:a16="http://schemas.microsoft.com/office/drawing/2014/main" id="{F63BEFBB-9629-4839-A127-587B9394A280}"/>
              </a:ext>
            </a:extLst>
          </p:cNvPr>
          <p:cNvSpPr>
            <a:spLocks noChangeShapeType="1"/>
          </p:cNvSpPr>
          <p:nvPr/>
        </p:nvSpPr>
        <p:spPr bwMode="auto">
          <a:xfrm flipH="1">
            <a:off x="2590800" y="342900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5" name="Line 10">
            <a:extLst>
              <a:ext uri="{FF2B5EF4-FFF2-40B4-BE49-F238E27FC236}">
                <a16:creationId xmlns:a16="http://schemas.microsoft.com/office/drawing/2014/main" id="{6C68368F-CD15-4827-A29E-929D2181618C}"/>
              </a:ext>
            </a:extLst>
          </p:cNvPr>
          <p:cNvSpPr>
            <a:spLocks noChangeShapeType="1"/>
          </p:cNvSpPr>
          <p:nvPr/>
        </p:nvSpPr>
        <p:spPr bwMode="auto">
          <a:xfrm flipH="1">
            <a:off x="2667000" y="342900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6" name="Line 10">
            <a:extLst>
              <a:ext uri="{FF2B5EF4-FFF2-40B4-BE49-F238E27FC236}">
                <a16:creationId xmlns:a16="http://schemas.microsoft.com/office/drawing/2014/main" id="{4B6989C2-B149-4AE6-B08F-0F961F82EB61}"/>
              </a:ext>
            </a:extLst>
          </p:cNvPr>
          <p:cNvSpPr>
            <a:spLocks noChangeShapeType="1"/>
          </p:cNvSpPr>
          <p:nvPr/>
        </p:nvSpPr>
        <p:spPr bwMode="auto">
          <a:xfrm flipH="1">
            <a:off x="5962650" y="411480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7" name="Line 10">
            <a:extLst>
              <a:ext uri="{FF2B5EF4-FFF2-40B4-BE49-F238E27FC236}">
                <a16:creationId xmlns:a16="http://schemas.microsoft.com/office/drawing/2014/main" id="{34FBD5D8-04CA-4F8F-BD36-F046CD112D3E}"/>
              </a:ext>
            </a:extLst>
          </p:cNvPr>
          <p:cNvSpPr>
            <a:spLocks noChangeShapeType="1"/>
          </p:cNvSpPr>
          <p:nvPr/>
        </p:nvSpPr>
        <p:spPr bwMode="auto">
          <a:xfrm flipH="1">
            <a:off x="6057899" y="411480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8" name="Line 10">
            <a:extLst>
              <a:ext uri="{FF2B5EF4-FFF2-40B4-BE49-F238E27FC236}">
                <a16:creationId xmlns:a16="http://schemas.microsoft.com/office/drawing/2014/main" id="{3DF037A8-40E0-49E6-851C-F6D61CB24EE2}"/>
              </a:ext>
            </a:extLst>
          </p:cNvPr>
          <p:cNvSpPr>
            <a:spLocks noChangeShapeType="1"/>
          </p:cNvSpPr>
          <p:nvPr/>
        </p:nvSpPr>
        <p:spPr bwMode="auto">
          <a:xfrm flipH="1">
            <a:off x="6629400" y="525780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9" name="Line 10">
            <a:extLst>
              <a:ext uri="{FF2B5EF4-FFF2-40B4-BE49-F238E27FC236}">
                <a16:creationId xmlns:a16="http://schemas.microsoft.com/office/drawing/2014/main" id="{538C4E36-1F62-4894-A5F5-A2663C5DAA1F}"/>
              </a:ext>
            </a:extLst>
          </p:cNvPr>
          <p:cNvSpPr>
            <a:spLocks noChangeShapeType="1"/>
          </p:cNvSpPr>
          <p:nvPr/>
        </p:nvSpPr>
        <p:spPr bwMode="auto">
          <a:xfrm flipH="1">
            <a:off x="6734175" y="525780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0" name="Line 10">
            <a:extLst>
              <a:ext uri="{FF2B5EF4-FFF2-40B4-BE49-F238E27FC236}">
                <a16:creationId xmlns:a16="http://schemas.microsoft.com/office/drawing/2014/main" id="{4B9D5753-0034-406B-84D1-BD49684F8D22}"/>
              </a:ext>
            </a:extLst>
          </p:cNvPr>
          <p:cNvSpPr>
            <a:spLocks noChangeShapeType="1"/>
          </p:cNvSpPr>
          <p:nvPr/>
        </p:nvSpPr>
        <p:spPr bwMode="auto">
          <a:xfrm flipH="1">
            <a:off x="9391650" y="1655296"/>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1" name="Line 10">
            <a:extLst>
              <a:ext uri="{FF2B5EF4-FFF2-40B4-BE49-F238E27FC236}">
                <a16:creationId xmlns:a16="http://schemas.microsoft.com/office/drawing/2014/main" id="{D25D1BD2-1561-48A4-A789-E56F5E162FE4}"/>
              </a:ext>
            </a:extLst>
          </p:cNvPr>
          <p:cNvSpPr>
            <a:spLocks noChangeShapeType="1"/>
          </p:cNvSpPr>
          <p:nvPr/>
        </p:nvSpPr>
        <p:spPr bwMode="auto">
          <a:xfrm flipH="1">
            <a:off x="9486900" y="1654269"/>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2" name="Line 10">
            <a:extLst>
              <a:ext uri="{FF2B5EF4-FFF2-40B4-BE49-F238E27FC236}">
                <a16:creationId xmlns:a16="http://schemas.microsoft.com/office/drawing/2014/main" id="{46562008-B2D0-4C56-8CF0-AD2B08DE19CB}"/>
              </a:ext>
            </a:extLst>
          </p:cNvPr>
          <p:cNvSpPr>
            <a:spLocks noChangeShapeType="1"/>
          </p:cNvSpPr>
          <p:nvPr/>
        </p:nvSpPr>
        <p:spPr bwMode="auto">
          <a:xfrm flipH="1">
            <a:off x="10039350" y="5953467"/>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3" name="Line 10">
            <a:extLst>
              <a:ext uri="{FF2B5EF4-FFF2-40B4-BE49-F238E27FC236}">
                <a16:creationId xmlns:a16="http://schemas.microsoft.com/office/drawing/2014/main" id="{E185D91A-6B51-4ECD-8E06-AE6DD8503805}"/>
              </a:ext>
            </a:extLst>
          </p:cNvPr>
          <p:cNvSpPr>
            <a:spLocks noChangeShapeType="1"/>
          </p:cNvSpPr>
          <p:nvPr/>
        </p:nvSpPr>
        <p:spPr bwMode="auto">
          <a:xfrm flipH="1">
            <a:off x="10134600" y="595244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4" name="Line 10">
            <a:extLst>
              <a:ext uri="{FF2B5EF4-FFF2-40B4-BE49-F238E27FC236}">
                <a16:creationId xmlns:a16="http://schemas.microsoft.com/office/drawing/2014/main" id="{B95769EF-2E39-44B3-A77D-1219738497C7}"/>
              </a:ext>
            </a:extLst>
          </p:cNvPr>
          <p:cNvSpPr>
            <a:spLocks noChangeShapeType="1"/>
          </p:cNvSpPr>
          <p:nvPr/>
        </p:nvSpPr>
        <p:spPr bwMode="auto">
          <a:xfrm flipH="1">
            <a:off x="5737271" y="3457575"/>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5" name="Line 10">
            <a:extLst>
              <a:ext uri="{FF2B5EF4-FFF2-40B4-BE49-F238E27FC236}">
                <a16:creationId xmlns:a16="http://schemas.microsoft.com/office/drawing/2014/main" id="{20452502-2F8C-4747-AB2F-AF2FB967AD6F}"/>
              </a:ext>
            </a:extLst>
          </p:cNvPr>
          <p:cNvSpPr>
            <a:spLocks noChangeShapeType="1"/>
          </p:cNvSpPr>
          <p:nvPr/>
        </p:nvSpPr>
        <p:spPr bwMode="auto">
          <a:xfrm flipH="1">
            <a:off x="9429750" y="3457575"/>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6" name="Line 10">
            <a:extLst>
              <a:ext uri="{FF2B5EF4-FFF2-40B4-BE49-F238E27FC236}">
                <a16:creationId xmlns:a16="http://schemas.microsoft.com/office/drawing/2014/main" id="{D7C9EBF5-18F1-4039-9768-6E62C024F563}"/>
              </a:ext>
            </a:extLst>
          </p:cNvPr>
          <p:cNvSpPr>
            <a:spLocks noChangeShapeType="1"/>
          </p:cNvSpPr>
          <p:nvPr/>
        </p:nvSpPr>
        <p:spPr bwMode="auto">
          <a:xfrm flipH="1">
            <a:off x="8001000" y="2840645"/>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7" name="Line 10">
            <a:extLst>
              <a:ext uri="{FF2B5EF4-FFF2-40B4-BE49-F238E27FC236}">
                <a16:creationId xmlns:a16="http://schemas.microsoft.com/office/drawing/2014/main" id="{6835AB3F-D1E7-44A5-A996-2404ACB35B98}"/>
              </a:ext>
            </a:extLst>
          </p:cNvPr>
          <p:cNvSpPr>
            <a:spLocks noChangeShapeType="1"/>
          </p:cNvSpPr>
          <p:nvPr/>
        </p:nvSpPr>
        <p:spPr bwMode="auto">
          <a:xfrm flipH="1">
            <a:off x="5105400" y="4715902"/>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8" name="Line 10">
            <a:extLst>
              <a:ext uri="{FF2B5EF4-FFF2-40B4-BE49-F238E27FC236}">
                <a16:creationId xmlns:a16="http://schemas.microsoft.com/office/drawing/2014/main" id="{8613D728-A0AE-4F42-8096-472C2CD134AB}"/>
              </a:ext>
            </a:extLst>
          </p:cNvPr>
          <p:cNvSpPr>
            <a:spLocks noChangeShapeType="1"/>
          </p:cNvSpPr>
          <p:nvPr/>
        </p:nvSpPr>
        <p:spPr bwMode="auto">
          <a:xfrm flipH="1">
            <a:off x="8855167" y="4105275"/>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9" name="Line 10">
            <a:extLst>
              <a:ext uri="{FF2B5EF4-FFF2-40B4-BE49-F238E27FC236}">
                <a16:creationId xmlns:a16="http://schemas.microsoft.com/office/drawing/2014/main" id="{69DA3A22-2C36-4259-9316-24E241CB755F}"/>
              </a:ext>
            </a:extLst>
          </p:cNvPr>
          <p:cNvSpPr>
            <a:spLocks noChangeShapeType="1"/>
          </p:cNvSpPr>
          <p:nvPr/>
        </p:nvSpPr>
        <p:spPr bwMode="auto">
          <a:xfrm flipH="1">
            <a:off x="8284368" y="5282126"/>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50" name="Line 10">
            <a:extLst>
              <a:ext uri="{FF2B5EF4-FFF2-40B4-BE49-F238E27FC236}">
                <a16:creationId xmlns:a16="http://schemas.microsoft.com/office/drawing/2014/main" id="{5AED56D4-1321-44FC-86BC-4940EF85C49E}"/>
              </a:ext>
            </a:extLst>
          </p:cNvPr>
          <p:cNvSpPr>
            <a:spLocks noChangeShapeType="1"/>
          </p:cNvSpPr>
          <p:nvPr/>
        </p:nvSpPr>
        <p:spPr bwMode="auto">
          <a:xfrm flipH="1">
            <a:off x="914400" y="595244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51" name="Line 10">
            <a:extLst>
              <a:ext uri="{FF2B5EF4-FFF2-40B4-BE49-F238E27FC236}">
                <a16:creationId xmlns:a16="http://schemas.microsoft.com/office/drawing/2014/main" id="{611EA0CC-A745-4C79-B595-2056B79EEC09}"/>
              </a:ext>
            </a:extLst>
          </p:cNvPr>
          <p:cNvSpPr>
            <a:spLocks noChangeShapeType="1"/>
          </p:cNvSpPr>
          <p:nvPr/>
        </p:nvSpPr>
        <p:spPr bwMode="auto">
          <a:xfrm flipH="1">
            <a:off x="10020300" y="4675748"/>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854"/>
            <a:ext cx="12191999" cy="6996545"/>
          </a:xfrm>
          <a:prstGeom prst="rect">
            <a:avLst/>
          </a:prstGeom>
        </p:spPr>
      </p:pic>
      <p:sp>
        <p:nvSpPr>
          <p:cNvPr id="23556" name="AutoShape 4"/>
          <p:cNvSpPr>
            <a:spLocks noChangeArrowheads="1"/>
          </p:cNvSpPr>
          <p:nvPr/>
        </p:nvSpPr>
        <p:spPr bwMode="auto">
          <a:xfrm>
            <a:off x="4079876" y="908050"/>
            <a:ext cx="5688013" cy="1512888"/>
          </a:xfrm>
          <a:prstGeom prst="cloudCallout">
            <a:avLst>
              <a:gd name="adj1" fmla="val -68505"/>
              <a:gd name="adj2" fmla="val 67523"/>
            </a:avLst>
          </a:prstGeom>
          <a:solidFill>
            <a:srgbClr val="FFFF99"/>
          </a:solidFill>
          <a:ln w="9525">
            <a:solidFill>
              <a:srgbClr val="FF3399"/>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dirty="0" err="1">
                <a:solidFill>
                  <a:srgbClr val="00B050"/>
                </a:solidFill>
                <a:latin typeface="VNI-Avo" pitchFamily="2" charset="0"/>
              </a:rPr>
              <a:t>Chuaån</a:t>
            </a:r>
            <a:r>
              <a:rPr lang="en-US" altLang="en-US" sz="2800" b="1" dirty="0">
                <a:solidFill>
                  <a:srgbClr val="00B050"/>
                </a:solidFill>
                <a:latin typeface="VNI-Avo" pitchFamily="2" charset="0"/>
              </a:rPr>
              <a:t> </a:t>
            </a:r>
            <a:r>
              <a:rPr lang="en-US" altLang="en-US" sz="2800" b="1" dirty="0" err="1">
                <a:solidFill>
                  <a:srgbClr val="00B050"/>
                </a:solidFill>
                <a:latin typeface="VNI-Avo" pitchFamily="2" charset="0"/>
              </a:rPr>
              <a:t>bò</a:t>
            </a:r>
            <a:r>
              <a:rPr lang="en-US" altLang="en-US" sz="2800" b="1" dirty="0">
                <a:solidFill>
                  <a:srgbClr val="00B050"/>
                </a:solidFill>
                <a:latin typeface="VNI-Avo" pitchFamily="2" charset="0"/>
              </a:rPr>
              <a:t>: </a:t>
            </a:r>
          </a:p>
          <a:p>
            <a:pPr algn="ctr" eaLnBrk="1" hangingPunct="1">
              <a:spcBef>
                <a:spcPct val="0"/>
              </a:spcBef>
              <a:buFontTx/>
              <a:buNone/>
            </a:pPr>
            <a:r>
              <a:rPr lang="en-US" altLang="en-US" sz="2800" b="1">
                <a:solidFill>
                  <a:srgbClr val="00B050"/>
                </a:solidFill>
                <a:latin typeface="VNI-Avo" pitchFamily="2" charset="0"/>
              </a:rPr>
              <a:t>Ngöôøi</a:t>
            </a:r>
            <a:r>
              <a:rPr lang="en-US" altLang="en-US" sz="2800" b="1" dirty="0">
                <a:solidFill>
                  <a:srgbClr val="00B050"/>
                </a:solidFill>
                <a:latin typeface="VNI-Avo" pitchFamily="2" charset="0"/>
              </a:rPr>
              <a:t> </a:t>
            </a:r>
            <a:r>
              <a:rPr lang="en-US" altLang="en-US" sz="2800" b="1" dirty="0" err="1">
                <a:solidFill>
                  <a:srgbClr val="00B050"/>
                </a:solidFill>
                <a:latin typeface="VNI-Avo" pitchFamily="2" charset="0"/>
              </a:rPr>
              <a:t>lieân</a:t>
            </a:r>
            <a:r>
              <a:rPr lang="en-US" altLang="en-US" sz="2800" b="1" dirty="0">
                <a:solidFill>
                  <a:srgbClr val="00B050"/>
                </a:solidFill>
                <a:latin typeface="VNI-Avo" pitchFamily="2" charset="0"/>
              </a:rPr>
              <a:t> </a:t>
            </a:r>
            <a:r>
              <a:rPr lang="en-US" altLang="en-US" sz="2800" b="1" dirty="0" err="1">
                <a:solidFill>
                  <a:srgbClr val="00B050"/>
                </a:solidFill>
                <a:latin typeface="VNI-Avo" pitchFamily="2" charset="0"/>
              </a:rPr>
              <a:t>laïc</a:t>
            </a:r>
            <a:r>
              <a:rPr lang="en-US" altLang="en-US" sz="2800" b="1" dirty="0">
                <a:solidFill>
                  <a:srgbClr val="00B050"/>
                </a:solidFill>
                <a:latin typeface="VNI-Avo" pitchFamily="2" charset="0"/>
              </a:rPr>
              <a:t> </a:t>
            </a:r>
            <a:r>
              <a:rPr lang="en-US" altLang="en-US" sz="2800" b="1" dirty="0" err="1">
                <a:solidFill>
                  <a:srgbClr val="00B050"/>
                </a:solidFill>
                <a:latin typeface="VNI-Avo" pitchFamily="2" charset="0"/>
              </a:rPr>
              <a:t>nhoû</a:t>
            </a:r>
            <a:endParaRPr lang="en-US" altLang="en-US" sz="2800" b="1" dirty="0">
              <a:solidFill>
                <a:srgbClr val="00B050"/>
              </a:solidFill>
              <a:latin typeface="VNI-Avo" pitchFamily="2" charset="0"/>
            </a:endParaRPr>
          </a:p>
        </p:txBody>
      </p:sp>
      <p:sp>
        <p:nvSpPr>
          <p:cNvPr id="23557" name="AutoShape 5"/>
          <p:cNvSpPr>
            <a:spLocks noChangeArrowheads="1"/>
          </p:cNvSpPr>
          <p:nvPr/>
        </p:nvSpPr>
        <p:spPr bwMode="auto">
          <a:xfrm>
            <a:off x="4367214" y="2420939"/>
            <a:ext cx="4897437" cy="2160587"/>
          </a:xfrm>
          <a:prstGeom prst="horizontalScroll">
            <a:avLst>
              <a:gd name="adj" fmla="val 12500"/>
            </a:avLst>
          </a:prstGeom>
          <a:solidFill>
            <a:srgbClr val="FFFF66"/>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000">
                <a:solidFill>
                  <a:srgbClr val="3333CC"/>
                </a:solidFill>
                <a:latin typeface="VNI-Ariston" pitchFamily="2" charset="0"/>
              </a:rPr>
              <a:t>Tieát hoïc keát thuùc</a:t>
            </a:r>
          </a:p>
        </p:txBody>
      </p:sp>
      <p:pic>
        <p:nvPicPr>
          <p:cNvPr id="23559" name="lop ta doan ket.wav">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10363200"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1530000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646488" y="765175"/>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1530000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51313" y="836613"/>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0" descr="1530000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63975" y="1196975"/>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1" descr="1530000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409113" y="836613"/>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2" descr="1530000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63975" y="2708275"/>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3" descr="1530000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751763" y="2205038"/>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4" descr="1530000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03388" y="333375"/>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5" descr="1530000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409113" y="5373688"/>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16" descr="1530000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40238" y="5300663"/>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17" descr="1530000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48300" y="4365625"/>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18" descr="1530000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904288" y="5373688"/>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19" descr="1530000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264650" y="4868863"/>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20" descr="1530000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264650" y="386080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11240138"/>
      </p:ext>
    </p:extLst>
  </p:cSld>
  <p:clrMapOvr>
    <a:masterClrMapping/>
  </p:clrMapOvr>
  <p:transition spd="slow" advTm="367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ppt_x</p:attrName>
                                        </p:attrNameLst>
                                      </p:cBhvr>
                                      <p:tavLst>
                                        <p:tav tm="0">
                                          <p:val>
                                            <p:strVal val="#ppt_x-.2"/>
                                          </p:val>
                                        </p:tav>
                                        <p:tav tm="100000">
                                          <p:val>
                                            <p:strVal val="#ppt_x"/>
                                          </p:val>
                                        </p:tav>
                                      </p:tavLst>
                                    </p:anim>
                                    <p:anim calcmode="lin" valueType="num">
                                      <p:cBhvr>
                                        <p:cTn id="8" dur="1000" fill="hold"/>
                                        <p:tgtEl>
                                          <p:spTgt spid="235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2" nodeType="clickEffect">
                                  <p:stCondLst>
                                    <p:cond delay="0"/>
                                  </p:stCondLst>
                                  <p:iterate type="lt">
                                    <p:tmPct val="5000"/>
                                  </p:iterate>
                                  <p:childTnLst>
                                    <p:set>
                                      <p:cBhvr>
                                        <p:cTn id="13" dur="1" fill="hold">
                                          <p:stCondLst>
                                            <p:cond delay="0"/>
                                          </p:stCondLst>
                                        </p:cTn>
                                        <p:tgtEl>
                                          <p:spTgt spid="23557"/>
                                        </p:tgtEl>
                                        <p:attrNameLst>
                                          <p:attrName>style.visibility</p:attrName>
                                        </p:attrNameLst>
                                      </p:cBhvr>
                                      <p:to>
                                        <p:strVal val="visible"/>
                                      </p:to>
                                    </p:set>
                                    <p:anim calcmode="lin" valueType="num">
                                      <p:cBhvr>
                                        <p:cTn id="14" dur="1000" fill="hold"/>
                                        <p:tgtEl>
                                          <p:spTgt spid="23557"/>
                                        </p:tgtEl>
                                        <p:attrNameLst>
                                          <p:attrName>ppt_w</p:attrName>
                                        </p:attrNameLst>
                                      </p:cBhvr>
                                      <p:tavLst>
                                        <p:tav tm="0">
                                          <p:val>
                                            <p:fltVal val="0"/>
                                          </p:val>
                                        </p:tav>
                                        <p:tav tm="100000">
                                          <p:val>
                                            <p:strVal val="#ppt_w"/>
                                          </p:val>
                                        </p:tav>
                                      </p:tavLst>
                                    </p:anim>
                                    <p:anim calcmode="lin" valueType="num">
                                      <p:cBhvr>
                                        <p:cTn id="15" dur="1000" fill="hold"/>
                                        <p:tgtEl>
                                          <p:spTgt spid="23557"/>
                                        </p:tgtEl>
                                        <p:attrNameLst>
                                          <p:attrName>ppt_h</p:attrName>
                                        </p:attrNameLst>
                                      </p:cBhvr>
                                      <p:tavLst>
                                        <p:tav tm="0">
                                          <p:val>
                                            <p:fltVal val="0"/>
                                          </p:val>
                                        </p:tav>
                                        <p:tav tm="100000">
                                          <p:val>
                                            <p:strVal val="#ppt_h"/>
                                          </p:val>
                                        </p:tav>
                                      </p:tavLst>
                                    </p:anim>
                                    <p:anim calcmode="lin" valueType="num">
                                      <p:cBhvr>
                                        <p:cTn id="16" dur="1000" fill="hold"/>
                                        <p:tgtEl>
                                          <p:spTgt spid="23557"/>
                                        </p:tgtEl>
                                        <p:attrNameLst>
                                          <p:attrName>style.rotation</p:attrName>
                                        </p:attrNameLst>
                                      </p:cBhvr>
                                      <p:tavLst>
                                        <p:tav tm="0">
                                          <p:val>
                                            <p:fltVal val="90"/>
                                          </p:val>
                                        </p:tav>
                                        <p:tav tm="100000">
                                          <p:val>
                                            <p:fltVal val="0"/>
                                          </p:val>
                                        </p:tav>
                                      </p:tavLst>
                                    </p:anim>
                                    <p:animEffect transition="in" filter="fade">
                                      <p:cBhvr>
                                        <p:cTn id="17" dur="1000"/>
                                        <p:tgtEl>
                                          <p:spTgt spid="23557"/>
                                        </p:tgtEl>
                                      </p:cBhvr>
                                    </p:animEffect>
                                  </p:childTnLst>
                                </p:cTn>
                              </p:par>
                              <p:par>
                                <p:cTn id="18" presetID="23" presetClass="exit" presetSubtype="32" fill="hold" grpId="1" nodeType="withEffect">
                                  <p:stCondLst>
                                    <p:cond delay="0"/>
                                  </p:stCondLst>
                                  <p:childTnLst>
                                    <p:anim calcmode="lin" valueType="num">
                                      <p:cBhvr>
                                        <p:cTn id="19" dur="500"/>
                                        <p:tgtEl>
                                          <p:spTgt spid="23556"/>
                                        </p:tgtEl>
                                        <p:attrNameLst>
                                          <p:attrName>ppt_w</p:attrName>
                                        </p:attrNameLst>
                                      </p:cBhvr>
                                      <p:tavLst>
                                        <p:tav tm="0">
                                          <p:val>
                                            <p:strVal val="ppt_w"/>
                                          </p:val>
                                        </p:tav>
                                        <p:tav tm="100000">
                                          <p:val>
                                            <p:fltVal val="0"/>
                                          </p:val>
                                        </p:tav>
                                      </p:tavLst>
                                    </p:anim>
                                    <p:anim calcmode="lin" valueType="num">
                                      <p:cBhvr>
                                        <p:cTn id="20" dur="500"/>
                                        <p:tgtEl>
                                          <p:spTgt spid="23556"/>
                                        </p:tgtEl>
                                        <p:attrNameLst>
                                          <p:attrName>ppt_h</p:attrName>
                                        </p:attrNameLst>
                                      </p:cBhvr>
                                      <p:tavLst>
                                        <p:tav tm="0">
                                          <p:val>
                                            <p:strVal val="ppt_h"/>
                                          </p:val>
                                        </p:tav>
                                        <p:tav tm="100000">
                                          <p:val>
                                            <p:fltVal val="0"/>
                                          </p:val>
                                        </p:tav>
                                      </p:tavLst>
                                    </p:anim>
                                    <p:set>
                                      <p:cBhvr>
                                        <p:cTn id="21" dur="1" fill="hold">
                                          <p:stCondLst>
                                            <p:cond delay="499"/>
                                          </p:stCondLst>
                                        </p:cTn>
                                        <p:tgtEl>
                                          <p:spTgt spid="23556"/>
                                        </p:tgtEl>
                                        <p:attrNameLst>
                                          <p:attrName>style.visibility</p:attrName>
                                        </p:attrNameLst>
                                      </p:cBhvr>
                                      <p:to>
                                        <p:strVal val="hidden"/>
                                      </p:to>
                                    </p:set>
                                  </p:childTnLst>
                                </p:cTn>
                              </p:par>
                              <p:par>
                                <p:cTn id="22" presetID="34" presetClass="emph" presetSubtype="0" fill="hold" grpId="1" nodeType="with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23557"/>
                                        </p:tgtEl>
                                        <p:attrNameLst>
                                          <p:attrName>ppt_x</p:attrName>
                                          <p:attrName>ppt_y</p:attrName>
                                        </p:attrNameLst>
                                      </p:cBhvr>
                                    </p:animMotion>
                                    <p:animRot by="1500000">
                                      <p:cBhvr>
                                        <p:cTn id="24" dur="125" fill="hold">
                                          <p:stCondLst>
                                            <p:cond delay="0"/>
                                          </p:stCondLst>
                                        </p:cTn>
                                        <p:tgtEl>
                                          <p:spTgt spid="23557"/>
                                        </p:tgtEl>
                                        <p:attrNameLst>
                                          <p:attrName>r</p:attrName>
                                        </p:attrNameLst>
                                      </p:cBhvr>
                                    </p:animRot>
                                    <p:animRot by="-1500000">
                                      <p:cBhvr>
                                        <p:cTn id="25" dur="125" fill="hold">
                                          <p:stCondLst>
                                            <p:cond delay="125"/>
                                          </p:stCondLst>
                                        </p:cTn>
                                        <p:tgtEl>
                                          <p:spTgt spid="23557"/>
                                        </p:tgtEl>
                                        <p:attrNameLst>
                                          <p:attrName>r</p:attrName>
                                        </p:attrNameLst>
                                      </p:cBhvr>
                                    </p:animRot>
                                    <p:animRot by="-1500000">
                                      <p:cBhvr>
                                        <p:cTn id="26" dur="125" fill="hold">
                                          <p:stCondLst>
                                            <p:cond delay="250"/>
                                          </p:stCondLst>
                                        </p:cTn>
                                        <p:tgtEl>
                                          <p:spTgt spid="23557"/>
                                        </p:tgtEl>
                                        <p:attrNameLst>
                                          <p:attrName>r</p:attrName>
                                        </p:attrNameLst>
                                      </p:cBhvr>
                                    </p:animRot>
                                    <p:animRot by="1500000">
                                      <p:cBhvr>
                                        <p:cTn id="27" dur="125" fill="hold">
                                          <p:stCondLst>
                                            <p:cond delay="375"/>
                                          </p:stCondLst>
                                        </p:cTn>
                                        <p:tgtEl>
                                          <p:spTgt spid="23557"/>
                                        </p:tgtEl>
                                        <p:attrNameLst>
                                          <p:attrName>r</p:attrName>
                                        </p:attrNameLst>
                                      </p:cBhvr>
                                    </p:animRot>
                                  </p:childTnLst>
                                </p:cTn>
                              </p:par>
                              <p:par>
                                <p:cTn id="28" presetID="3" presetClass="emph" presetSubtype="2" fill="hold" grpId="0" nodeType="withEffect">
                                  <p:stCondLst>
                                    <p:cond delay="0"/>
                                  </p:stCondLst>
                                  <p:childTnLst>
                                    <p:animClr clrSpc="rgb" dir="cw">
                                      <p:cBhvr override="childStyle">
                                        <p:cTn id="29" dur="2000" fill="hold"/>
                                        <p:tgtEl>
                                          <p:spTgt spid="23557">
                                            <p:txEl>
                                              <p:charRg st="4294967295" end="4294967295"/>
                                            </p:txEl>
                                          </p:spTgt>
                                        </p:tgtEl>
                                        <p:attrNameLst>
                                          <p:attrName>style.color</p:attrName>
                                        </p:attrNameLst>
                                      </p:cBhvr>
                                      <p:to>
                                        <a:srgbClr val="FF3399"/>
                                      </p:to>
                                    </p:animClr>
                                  </p:childTnLst>
                                </p:cTn>
                              </p:par>
                            </p:childTnLst>
                          </p:cTn>
                        </p:par>
                        <p:par>
                          <p:cTn id="30" fill="hold" nodeType="afterGroup">
                            <p:stCondLst>
                              <p:cond delay="2000"/>
                            </p:stCondLst>
                            <p:childTnLst>
                              <p:par>
                                <p:cTn id="31" presetID="1" presetClass="mediacall" presetSubtype="0" fill="hold" nodeType="afterEffect">
                                  <p:stCondLst>
                                    <p:cond delay="0"/>
                                  </p:stCondLst>
                                  <p:childTnLst>
                                    <p:cmd type="call" cmd="playFrom(0.0)">
                                      <p:cBhvr>
                                        <p:cTn id="32" dur="57586" fill="hold"/>
                                        <p:tgtEl>
                                          <p:spTgt spid="23559"/>
                                        </p:tgtEl>
                                      </p:cBhvr>
                                    </p:cmd>
                                  </p:childTnLst>
                                </p:cTn>
                              </p:par>
                              <p:par>
                                <p:cTn id="33" presetID="6" presetClass="entr" presetSubtype="32" repeatCount="indefinite" fill="hold" nodeType="withEffect">
                                  <p:stCondLst>
                                    <p:cond delay="0"/>
                                  </p:stCondLst>
                                  <p:endCondLst>
                                    <p:cond evt="onNext" delay="0">
                                      <p:tgtEl>
                                        <p:sldTgt/>
                                      </p:tgtEl>
                                    </p:cond>
                                  </p:endCondLst>
                                  <p:childTnLst>
                                    <p:set>
                                      <p:cBhvr>
                                        <p:cTn id="34" dur="1" fill="hold">
                                          <p:stCondLst>
                                            <p:cond delay="0"/>
                                          </p:stCondLst>
                                        </p:cTn>
                                        <p:tgtEl>
                                          <p:spTgt spid="23560"/>
                                        </p:tgtEl>
                                        <p:attrNameLst>
                                          <p:attrName>style.visibility</p:attrName>
                                        </p:attrNameLst>
                                      </p:cBhvr>
                                      <p:to>
                                        <p:strVal val="visible"/>
                                      </p:to>
                                    </p:set>
                                    <p:animEffect transition="in" filter="circle(out)">
                                      <p:cBhvr>
                                        <p:cTn id="35" dur="2000"/>
                                        <p:tgtEl>
                                          <p:spTgt spid="23560"/>
                                        </p:tgtEl>
                                      </p:cBhvr>
                                    </p:animEffect>
                                  </p:childTnLst>
                                </p:cTn>
                              </p:par>
                              <p:par>
                                <p:cTn id="36" presetID="6" presetClass="entr" presetSubtype="32" repeatCount="indefinite" fill="hold" nodeType="withEffect">
                                  <p:stCondLst>
                                    <p:cond delay="0"/>
                                  </p:stCondLst>
                                  <p:endCondLst>
                                    <p:cond evt="onNext" delay="0">
                                      <p:tgtEl>
                                        <p:sldTgt/>
                                      </p:tgtEl>
                                    </p:cond>
                                  </p:endCondLst>
                                  <p:childTnLst>
                                    <p:set>
                                      <p:cBhvr>
                                        <p:cTn id="37" dur="1" fill="hold">
                                          <p:stCondLst>
                                            <p:cond delay="0"/>
                                          </p:stCondLst>
                                        </p:cTn>
                                        <p:tgtEl>
                                          <p:spTgt spid="23561"/>
                                        </p:tgtEl>
                                        <p:attrNameLst>
                                          <p:attrName>style.visibility</p:attrName>
                                        </p:attrNameLst>
                                      </p:cBhvr>
                                      <p:to>
                                        <p:strVal val="visible"/>
                                      </p:to>
                                    </p:set>
                                    <p:animEffect transition="in" filter="circle(out)">
                                      <p:cBhvr>
                                        <p:cTn id="38" dur="2000"/>
                                        <p:tgtEl>
                                          <p:spTgt spid="23561"/>
                                        </p:tgtEl>
                                      </p:cBhvr>
                                    </p:animEffect>
                                  </p:childTnLst>
                                </p:cTn>
                              </p:par>
                              <p:par>
                                <p:cTn id="39" presetID="6" presetClass="entr" presetSubtype="32" repeatCount="indefinite" fill="hold" nodeType="withEffect">
                                  <p:stCondLst>
                                    <p:cond delay="0"/>
                                  </p:stCondLst>
                                  <p:endCondLst>
                                    <p:cond evt="onNext" delay="0">
                                      <p:tgtEl>
                                        <p:sldTgt/>
                                      </p:tgtEl>
                                    </p:cond>
                                  </p:endCondLst>
                                  <p:childTnLst>
                                    <p:set>
                                      <p:cBhvr>
                                        <p:cTn id="40" dur="1" fill="hold">
                                          <p:stCondLst>
                                            <p:cond delay="0"/>
                                          </p:stCondLst>
                                        </p:cTn>
                                        <p:tgtEl>
                                          <p:spTgt spid="23562"/>
                                        </p:tgtEl>
                                        <p:attrNameLst>
                                          <p:attrName>style.visibility</p:attrName>
                                        </p:attrNameLst>
                                      </p:cBhvr>
                                      <p:to>
                                        <p:strVal val="visible"/>
                                      </p:to>
                                    </p:set>
                                    <p:animEffect transition="in" filter="circle(out)">
                                      <p:cBhvr>
                                        <p:cTn id="41" dur="2000"/>
                                        <p:tgtEl>
                                          <p:spTgt spid="23562"/>
                                        </p:tgtEl>
                                      </p:cBhvr>
                                    </p:animEffect>
                                  </p:childTnLst>
                                </p:cTn>
                              </p:par>
                              <p:par>
                                <p:cTn id="42" presetID="6" presetClass="entr" presetSubtype="32" repeatCount="indefinite" fill="hold" nodeType="withEffect">
                                  <p:stCondLst>
                                    <p:cond delay="0"/>
                                  </p:stCondLst>
                                  <p:endCondLst>
                                    <p:cond evt="onNext" delay="0">
                                      <p:tgtEl>
                                        <p:sldTgt/>
                                      </p:tgtEl>
                                    </p:cond>
                                  </p:endCondLst>
                                  <p:childTnLst>
                                    <p:set>
                                      <p:cBhvr>
                                        <p:cTn id="43" dur="1" fill="hold">
                                          <p:stCondLst>
                                            <p:cond delay="0"/>
                                          </p:stCondLst>
                                        </p:cTn>
                                        <p:tgtEl>
                                          <p:spTgt spid="23563"/>
                                        </p:tgtEl>
                                        <p:attrNameLst>
                                          <p:attrName>style.visibility</p:attrName>
                                        </p:attrNameLst>
                                      </p:cBhvr>
                                      <p:to>
                                        <p:strVal val="visible"/>
                                      </p:to>
                                    </p:set>
                                    <p:animEffect transition="in" filter="circle(out)">
                                      <p:cBhvr>
                                        <p:cTn id="44" dur="2000"/>
                                        <p:tgtEl>
                                          <p:spTgt spid="23563"/>
                                        </p:tgtEl>
                                      </p:cBhvr>
                                    </p:animEffect>
                                  </p:childTnLst>
                                </p:cTn>
                              </p:par>
                              <p:par>
                                <p:cTn id="45" presetID="6" presetClass="entr" presetSubtype="32" repeatCount="indefinite" fill="hold" nodeType="withEffect">
                                  <p:stCondLst>
                                    <p:cond delay="0"/>
                                  </p:stCondLst>
                                  <p:endCondLst>
                                    <p:cond evt="onNext" delay="0">
                                      <p:tgtEl>
                                        <p:sldTgt/>
                                      </p:tgtEl>
                                    </p:cond>
                                  </p:endCondLst>
                                  <p:childTnLst>
                                    <p:set>
                                      <p:cBhvr>
                                        <p:cTn id="46" dur="1" fill="hold">
                                          <p:stCondLst>
                                            <p:cond delay="0"/>
                                          </p:stCondLst>
                                        </p:cTn>
                                        <p:tgtEl>
                                          <p:spTgt spid="23564"/>
                                        </p:tgtEl>
                                        <p:attrNameLst>
                                          <p:attrName>style.visibility</p:attrName>
                                        </p:attrNameLst>
                                      </p:cBhvr>
                                      <p:to>
                                        <p:strVal val="visible"/>
                                      </p:to>
                                    </p:set>
                                    <p:animEffect transition="in" filter="circle(out)">
                                      <p:cBhvr>
                                        <p:cTn id="47" dur="2000"/>
                                        <p:tgtEl>
                                          <p:spTgt spid="23564"/>
                                        </p:tgtEl>
                                      </p:cBhvr>
                                    </p:animEffect>
                                  </p:childTnLst>
                                </p:cTn>
                              </p:par>
                              <p:par>
                                <p:cTn id="48" presetID="6" presetClass="entr" presetSubtype="32" repeatCount="indefinite" fill="hold" nodeType="withEffect">
                                  <p:stCondLst>
                                    <p:cond delay="0"/>
                                  </p:stCondLst>
                                  <p:endCondLst>
                                    <p:cond evt="onNext" delay="0">
                                      <p:tgtEl>
                                        <p:sldTgt/>
                                      </p:tgtEl>
                                    </p:cond>
                                  </p:endCondLst>
                                  <p:childTnLst>
                                    <p:set>
                                      <p:cBhvr>
                                        <p:cTn id="49" dur="1" fill="hold">
                                          <p:stCondLst>
                                            <p:cond delay="0"/>
                                          </p:stCondLst>
                                        </p:cTn>
                                        <p:tgtEl>
                                          <p:spTgt spid="23565"/>
                                        </p:tgtEl>
                                        <p:attrNameLst>
                                          <p:attrName>style.visibility</p:attrName>
                                        </p:attrNameLst>
                                      </p:cBhvr>
                                      <p:to>
                                        <p:strVal val="visible"/>
                                      </p:to>
                                    </p:set>
                                    <p:animEffect transition="in" filter="circle(out)">
                                      <p:cBhvr>
                                        <p:cTn id="50" dur="2000"/>
                                        <p:tgtEl>
                                          <p:spTgt spid="23565"/>
                                        </p:tgtEl>
                                      </p:cBhvr>
                                    </p:animEffect>
                                  </p:childTnLst>
                                </p:cTn>
                              </p:par>
                              <p:par>
                                <p:cTn id="51" presetID="6" presetClass="entr" presetSubtype="32" repeatCount="indefinite" fill="hold" nodeType="withEffect">
                                  <p:stCondLst>
                                    <p:cond delay="0"/>
                                  </p:stCondLst>
                                  <p:endCondLst>
                                    <p:cond evt="onNext" delay="0">
                                      <p:tgtEl>
                                        <p:sldTgt/>
                                      </p:tgtEl>
                                    </p:cond>
                                  </p:endCondLst>
                                  <p:childTnLst>
                                    <p:set>
                                      <p:cBhvr>
                                        <p:cTn id="52" dur="1" fill="hold">
                                          <p:stCondLst>
                                            <p:cond delay="0"/>
                                          </p:stCondLst>
                                        </p:cTn>
                                        <p:tgtEl>
                                          <p:spTgt spid="23566"/>
                                        </p:tgtEl>
                                        <p:attrNameLst>
                                          <p:attrName>style.visibility</p:attrName>
                                        </p:attrNameLst>
                                      </p:cBhvr>
                                      <p:to>
                                        <p:strVal val="visible"/>
                                      </p:to>
                                    </p:set>
                                    <p:animEffect transition="in" filter="circle(out)">
                                      <p:cBhvr>
                                        <p:cTn id="53" dur="2000"/>
                                        <p:tgtEl>
                                          <p:spTgt spid="23566"/>
                                        </p:tgtEl>
                                      </p:cBhvr>
                                    </p:animEffect>
                                  </p:childTnLst>
                                </p:cTn>
                              </p:par>
                              <p:par>
                                <p:cTn id="54" presetID="6" presetClass="entr" presetSubtype="32" repeatCount="indefinite" fill="hold" nodeType="withEffect">
                                  <p:stCondLst>
                                    <p:cond delay="0"/>
                                  </p:stCondLst>
                                  <p:endCondLst>
                                    <p:cond evt="onNext" delay="0">
                                      <p:tgtEl>
                                        <p:sldTgt/>
                                      </p:tgtEl>
                                    </p:cond>
                                  </p:endCondLst>
                                  <p:childTnLst>
                                    <p:set>
                                      <p:cBhvr>
                                        <p:cTn id="55" dur="1" fill="hold">
                                          <p:stCondLst>
                                            <p:cond delay="0"/>
                                          </p:stCondLst>
                                        </p:cTn>
                                        <p:tgtEl>
                                          <p:spTgt spid="23567"/>
                                        </p:tgtEl>
                                        <p:attrNameLst>
                                          <p:attrName>style.visibility</p:attrName>
                                        </p:attrNameLst>
                                      </p:cBhvr>
                                      <p:to>
                                        <p:strVal val="visible"/>
                                      </p:to>
                                    </p:set>
                                    <p:animEffect transition="in" filter="circle(out)">
                                      <p:cBhvr>
                                        <p:cTn id="56" dur="2000"/>
                                        <p:tgtEl>
                                          <p:spTgt spid="23567"/>
                                        </p:tgtEl>
                                      </p:cBhvr>
                                    </p:animEffect>
                                  </p:childTnLst>
                                </p:cTn>
                              </p:par>
                              <p:par>
                                <p:cTn id="57" presetID="6" presetClass="entr" presetSubtype="32" repeatCount="indefinite" fill="hold" nodeType="withEffect">
                                  <p:stCondLst>
                                    <p:cond delay="0"/>
                                  </p:stCondLst>
                                  <p:endCondLst>
                                    <p:cond evt="onNext" delay="0">
                                      <p:tgtEl>
                                        <p:sldTgt/>
                                      </p:tgtEl>
                                    </p:cond>
                                  </p:endCondLst>
                                  <p:childTnLst>
                                    <p:set>
                                      <p:cBhvr>
                                        <p:cTn id="58" dur="1" fill="hold">
                                          <p:stCondLst>
                                            <p:cond delay="0"/>
                                          </p:stCondLst>
                                        </p:cTn>
                                        <p:tgtEl>
                                          <p:spTgt spid="23568"/>
                                        </p:tgtEl>
                                        <p:attrNameLst>
                                          <p:attrName>style.visibility</p:attrName>
                                        </p:attrNameLst>
                                      </p:cBhvr>
                                      <p:to>
                                        <p:strVal val="visible"/>
                                      </p:to>
                                    </p:set>
                                    <p:animEffect transition="in" filter="circle(out)">
                                      <p:cBhvr>
                                        <p:cTn id="59" dur="2000"/>
                                        <p:tgtEl>
                                          <p:spTgt spid="23568"/>
                                        </p:tgtEl>
                                      </p:cBhvr>
                                    </p:animEffect>
                                  </p:childTnLst>
                                </p:cTn>
                              </p:par>
                              <p:par>
                                <p:cTn id="60" presetID="6" presetClass="entr" presetSubtype="32" repeatCount="indefinite" fill="hold" nodeType="withEffect">
                                  <p:stCondLst>
                                    <p:cond delay="0"/>
                                  </p:stCondLst>
                                  <p:endCondLst>
                                    <p:cond evt="onNext" delay="0">
                                      <p:tgtEl>
                                        <p:sldTgt/>
                                      </p:tgtEl>
                                    </p:cond>
                                  </p:endCondLst>
                                  <p:childTnLst>
                                    <p:set>
                                      <p:cBhvr>
                                        <p:cTn id="61" dur="1" fill="hold">
                                          <p:stCondLst>
                                            <p:cond delay="0"/>
                                          </p:stCondLst>
                                        </p:cTn>
                                        <p:tgtEl>
                                          <p:spTgt spid="23569"/>
                                        </p:tgtEl>
                                        <p:attrNameLst>
                                          <p:attrName>style.visibility</p:attrName>
                                        </p:attrNameLst>
                                      </p:cBhvr>
                                      <p:to>
                                        <p:strVal val="visible"/>
                                      </p:to>
                                    </p:set>
                                    <p:animEffect transition="in" filter="circle(out)">
                                      <p:cBhvr>
                                        <p:cTn id="62" dur="2000"/>
                                        <p:tgtEl>
                                          <p:spTgt spid="23569"/>
                                        </p:tgtEl>
                                      </p:cBhvr>
                                    </p:animEffect>
                                  </p:childTnLst>
                                </p:cTn>
                              </p:par>
                              <p:par>
                                <p:cTn id="63" presetID="6" presetClass="entr" presetSubtype="32" repeatCount="indefinite" fill="hold" nodeType="withEffect">
                                  <p:stCondLst>
                                    <p:cond delay="0"/>
                                  </p:stCondLst>
                                  <p:endCondLst>
                                    <p:cond evt="onNext" delay="0">
                                      <p:tgtEl>
                                        <p:sldTgt/>
                                      </p:tgtEl>
                                    </p:cond>
                                  </p:endCondLst>
                                  <p:childTnLst>
                                    <p:set>
                                      <p:cBhvr>
                                        <p:cTn id="64" dur="1" fill="hold">
                                          <p:stCondLst>
                                            <p:cond delay="0"/>
                                          </p:stCondLst>
                                        </p:cTn>
                                        <p:tgtEl>
                                          <p:spTgt spid="23570"/>
                                        </p:tgtEl>
                                        <p:attrNameLst>
                                          <p:attrName>style.visibility</p:attrName>
                                        </p:attrNameLst>
                                      </p:cBhvr>
                                      <p:to>
                                        <p:strVal val="visible"/>
                                      </p:to>
                                    </p:set>
                                    <p:animEffect transition="in" filter="circle(out)">
                                      <p:cBhvr>
                                        <p:cTn id="65" dur="2000"/>
                                        <p:tgtEl>
                                          <p:spTgt spid="23570"/>
                                        </p:tgtEl>
                                      </p:cBhvr>
                                    </p:animEffect>
                                  </p:childTnLst>
                                </p:cTn>
                              </p:par>
                              <p:par>
                                <p:cTn id="66" presetID="6" presetClass="entr" presetSubtype="32" repeatCount="indefinite" fill="hold" nodeType="withEffect">
                                  <p:stCondLst>
                                    <p:cond delay="0"/>
                                  </p:stCondLst>
                                  <p:endCondLst>
                                    <p:cond evt="onNext" delay="0">
                                      <p:tgtEl>
                                        <p:sldTgt/>
                                      </p:tgtEl>
                                    </p:cond>
                                  </p:endCondLst>
                                  <p:childTnLst>
                                    <p:set>
                                      <p:cBhvr>
                                        <p:cTn id="67" dur="1" fill="hold">
                                          <p:stCondLst>
                                            <p:cond delay="0"/>
                                          </p:stCondLst>
                                        </p:cTn>
                                        <p:tgtEl>
                                          <p:spTgt spid="23571"/>
                                        </p:tgtEl>
                                        <p:attrNameLst>
                                          <p:attrName>style.visibility</p:attrName>
                                        </p:attrNameLst>
                                      </p:cBhvr>
                                      <p:to>
                                        <p:strVal val="visible"/>
                                      </p:to>
                                    </p:set>
                                    <p:animEffect transition="in" filter="circle(out)">
                                      <p:cBhvr>
                                        <p:cTn id="68" dur="2000"/>
                                        <p:tgtEl>
                                          <p:spTgt spid="23571"/>
                                        </p:tgtEl>
                                      </p:cBhvr>
                                    </p:animEffect>
                                  </p:childTnLst>
                                </p:cTn>
                              </p:par>
                              <p:par>
                                <p:cTn id="69" presetID="6" presetClass="entr" presetSubtype="32" repeatCount="indefinite" fill="hold" nodeType="withEffect">
                                  <p:stCondLst>
                                    <p:cond delay="0"/>
                                  </p:stCondLst>
                                  <p:endCondLst>
                                    <p:cond evt="onNext" delay="0">
                                      <p:tgtEl>
                                        <p:sldTgt/>
                                      </p:tgtEl>
                                    </p:cond>
                                  </p:endCondLst>
                                  <p:childTnLst>
                                    <p:set>
                                      <p:cBhvr>
                                        <p:cTn id="70" dur="1" fill="hold">
                                          <p:stCondLst>
                                            <p:cond delay="0"/>
                                          </p:stCondLst>
                                        </p:cTn>
                                        <p:tgtEl>
                                          <p:spTgt spid="23572"/>
                                        </p:tgtEl>
                                        <p:attrNameLst>
                                          <p:attrName>style.visibility</p:attrName>
                                        </p:attrNameLst>
                                      </p:cBhvr>
                                      <p:to>
                                        <p:strVal val="visible"/>
                                      </p:to>
                                    </p:set>
                                    <p:animEffect transition="in" filter="circle(out)">
                                      <p:cBhvr>
                                        <p:cTn id="71" dur="2000"/>
                                        <p:tgtEl>
                                          <p:spTgt spid="235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2" fill="hold" display="0">
                  <p:stCondLst>
                    <p:cond delay="indefinite"/>
                  </p:stCondLst>
                  <p:endCondLst>
                    <p:cond evt="onNext" delay="0">
                      <p:tgtEl>
                        <p:sldTgt/>
                      </p:tgtEl>
                    </p:cond>
                    <p:cond evt="onPrev" delay="0">
                      <p:tgtEl>
                        <p:sldTgt/>
                      </p:tgtEl>
                    </p:cond>
                    <p:cond evt="onStopAudio" delay="0">
                      <p:tgtEl>
                        <p:sldTgt/>
                      </p:tgtEl>
                    </p:cond>
                  </p:endCondLst>
                </p:cTn>
                <p:tgtEl>
                  <p:spTgt spid="23559"/>
                </p:tgtEl>
              </p:cMediaNode>
            </p:audio>
          </p:childTnLst>
        </p:cTn>
      </p:par>
    </p:tnLst>
    <p:bldLst>
      <p:bldP spid="23556" grpId="0" animBg="1"/>
      <p:bldP spid="23556" grpId="1" animBg="1"/>
      <p:bldP spid="23557" grpId="0"/>
      <p:bldP spid="23557" grpId="1" animBg="1"/>
      <p:bldP spid="23557"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8686800" y="1359321"/>
            <a:ext cx="2983509" cy="646331"/>
          </a:xfrm>
          <a:prstGeom prst="rect">
            <a:avLst/>
          </a:prstGeom>
          <a:noFill/>
        </p:spPr>
        <p:txBody>
          <a:bodyPr wrap="none" rtlCol="0">
            <a:spAutoFit/>
          </a:bodyPr>
          <a:lstStyle/>
          <a:p>
            <a:r>
              <a:rPr lang="en-US" sz="3600" dirty="0">
                <a:solidFill>
                  <a:srgbClr val="FF0000"/>
                </a:solidFill>
              </a:rPr>
              <a:t>-</a:t>
            </a:r>
            <a:r>
              <a:rPr lang="en-US" sz="3600" dirty="0" err="1">
                <a:solidFill>
                  <a:srgbClr val="FF0000"/>
                </a:solidFill>
              </a:rPr>
              <a:t>Thụy</a:t>
            </a:r>
            <a:r>
              <a:rPr lang="en-US" sz="3600" dirty="0">
                <a:solidFill>
                  <a:srgbClr val="FF0000"/>
                </a:solidFill>
              </a:rPr>
              <a:t> </a:t>
            </a:r>
            <a:r>
              <a:rPr lang="en-US" sz="3600" dirty="0" err="1">
                <a:solidFill>
                  <a:srgbClr val="FF0000"/>
                </a:solidFill>
              </a:rPr>
              <a:t>Chương</a:t>
            </a:r>
            <a:r>
              <a:rPr lang="en-US" sz="3600" dirty="0">
                <a:solidFill>
                  <a:srgbClr val="FF0000"/>
                </a:solidFill>
              </a:rPr>
              <a:t>-</a:t>
            </a:r>
          </a:p>
        </p:txBody>
      </p:sp>
      <p:pic>
        <p:nvPicPr>
          <p:cNvPr id="4" name="Picture 4" descr="99">
            <a:extLst>
              <a:ext uri="{FF2B5EF4-FFF2-40B4-BE49-F238E27FC236}">
                <a16:creationId xmlns:a16="http://schemas.microsoft.com/office/drawing/2014/main" id="{F8741CBE-B25A-4AFF-BF99-D10A75E5FE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005652"/>
            <a:ext cx="10134600" cy="49443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WordArt 14">
            <a:extLst>
              <a:ext uri="{FF2B5EF4-FFF2-40B4-BE49-F238E27FC236}">
                <a16:creationId xmlns:a16="http://schemas.microsoft.com/office/drawing/2014/main" id="{472B1D53-25F3-4956-8B60-B31E8C522E00}"/>
              </a:ext>
            </a:extLst>
          </p:cNvPr>
          <p:cNvSpPr>
            <a:spLocks noChangeArrowheads="1" noChangeShapeType="1" noTextEdit="1"/>
          </p:cNvSpPr>
          <p:nvPr/>
        </p:nvSpPr>
        <p:spPr bwMode="auto">
          <a:xfrm>
            <a:off x="1905000" y="304800"/>
            <a:ext cx="8597358" cy="749721"/>
          </a:xfrm>
          <a:prstGeom prst="rect">
            <a:avLst/>
          </a:prstGeom>
          <a:extLst>
            <a:ext uri="{91240B29-F687-4F45-9708-019B960494DF}">
              <a14:hiddenLine xmlns:a14="http://schemas.microsoft.com/office/drawing/2010/main" w="0">
                <a:solidFill>
                  <a:srgbClr val="000000"/>
                </a:solidFill>
                <a:round/>
                <a:headEnd/>
                <a:tailEnd/>
              </a14:hiddenLine>
            </a:ext>
          </a:extLst>
        </p:spPr>
        <p:txBody>
          <a:bodyPr wrap="none" lIns="91420" tIns="45718" rIns="91420" bIns="45718" fromWordArt="1">
            <a:prstTxWarp prst="textPlain">
              <a:avLst>
                <a:gd name="adj" fmla="val 50000"/>
              </a:avLst>
            </a:prstTxWarp>
          </a:bodyPr>
          <a:lstStyle/>
          <a:p>
            <a:pPr marL="0" marR="0" lvl="0" indent="0" algn="ctr" defTabSz="914173" rtl="0" eaLnBrk="0" fontAlgn="base" latinLnBrk="0" hangingPunct="0">
              <a:lnSpc>
                <a:spcPct val="100000"/>
              </a:lnSpc>
              <a:spcBef>
                <a:spcPct val="0"/>
              </a:spcBef>
              <a:spcAft>
                <a:spcPct val="0"/>
              </a:spcAft>
              <a:buClrTx/>
              <a:buSzTx/>
              <a:buFontTx/>
              <a:buNone/>
              <a:tabLst/>
              <a:defRPr/>
            </a:pPr>
            <a:r>
              <a:rPr kumimoji="0" lang="en-US" sz="2800" b="1" i="0" u="none" strike="noStrike" kern="10" cap="none" spc="0" normalizeH="0" baseline="0" noProof="0" dirty="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TẬP </a:t>
            </a:r>
            <a:r>
              <a:rPr lang="en-US" sz="2800" b="1" kern="10" dirty="0" smtClean="0">
                <a:solidFill>
                  <a:srgbClr val="002060"/>
                </a:solidFill>
                <a:effectLst>
                  <a:outerShdw blurRad="38100" dist="25400" dir="5400000" algn="ctr" rotWithShape="0">
                    <a:srgbClr val="6E747A">
                      <a:alpha val="42999"/>
                    </a:srgbClr>
                  </a:outerShdw>
                </a:effectLst>
                <a:latin typeface="Times New Roman"/>
                <a:cs typeface="Times New Roman"/>
              </a:rPr>
              <a:t>ĐỌC</a:t>
            </a:r>
            <a:r>
              <a:rPr kumimoji="0" lang="en-US" sz="2800" b="1" i="0" u="none" strike="noStrike" kern="10" cap="none" spc="0" normalizeH="0" baseline="0" noProof="0" dirty="0" smtClean="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 – </a:t>
            </a:r>
            <a:r>
              <a:rPr kumimoji="0" lang="en-US" sz="2800" b="1" i="0" u="none" strike="noStrike" kern="10" cap="none" spc="0" normalizeH="0" baseline="0" noProof="0" dirty="0" smtClean="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rPr>
              <a:t>CỬA TÙNG</a:t>
            </a:r>
            <a:endParaRPr kumimoji="0" lang="en-US" sz="2800" b="1" i="0" u="none" strike="noStrike" kern="10" cap="none" spc="0" normalizeH="0" baseline="0" noProof="0" dirty="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endParaRPr>
          </a:p>
        </p:txBody>
      </p:sp>
      <p:pic>
        <p:nvPicPr>
          <p:cNvPr id="6" name="Picture 5" descr="Picture 1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371600"/>
            <a:ext cx="144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1981200" y="1752600"/>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800" b="1">
                <a:solidFill>
                  <a:srgbClr val="FF0000"/>
                </a:solidFill>
              </a:rPr>
              <a:t>109</a:t>
            </a:r>
          </a:p>
        </p:txBody>
      </p:sp>
    </p:spTree>
    <p:extLst>
      <p:ext uri="{BB962C8B-B14F-4D97-AF65-F5344CB8AC3E}">
        <p14:creationId xmlns:p14="http://schemas.microsoft.com/office/powerpoint/2010/main" val="13762375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nodeType="clickEffect">
                                  <p:stCondLst>
                                    <p:cond delay="0"/>
                                  </p:stCondLst>
                                  <p:childTnLst>
                                    <p:animEffect transition="out" filter="checkerboard(across)">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5" presetClass="exit" presetSubtype="10" fill="hold" grpId="1" nodeType="withEffect">
                                  <p:stCondLst>
                                    <p:cond delay="0"/>
                                  </p:stCondLst>
                                  <p:childTnLst>
                                    <p:animEffect transition="out" filter="checkerboard(across)">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977046A2-E027-4EF5-83FE-68EDB952FBBD}"/>
              </a:ext>
            </a:extLst>
          </p:cNvPr>
          <p:cNvSpPr/>
          <p:nvPr/>
        </p:nvSpPr>
        <p:spPr>
          <a:xfrm>
            <a:off x="1219200" y="780157"/>
            <a:ext cx="10287000" cy="6001643"/>
          </a:xfrm>
          <a:prstGeom prst="rect">
            <a:avLst/>
          </a:prstGeom>
        </p:spPr>
        <p:txBody>
          <a:bodyPr wrap="square">
            <a:spAutoFit/>
          </a:bodyPr>
          <a:lstStyle/>
          <a:p>
            <a:r>
              <a:rPr lang="vi-VN" sz="4800" dirty="0">
                <a:latin typeface="Times New Roman" panose="02020603050405020304" pitchFamily="18" charset="0"/>
                <a:cs typeface="Times New Roman" panose="02020603050405020304" pitchFamily="18" charset="0"/>
              </a:rPr>
              <a:t/>
            </a:r>
            <a:br>
              <a:rPr lang="vi-VN" sz="4800" dirty="0">
                <a:latin typeface="Times New Roman" panose="02020603050405020304" pitchFamily="18" charset="0"/>
                <a:cs typeface="Times New Roman" panose="02020603050405020304" pitchFamily="18" charset="0"/>
              </a:rPr>
            </a:br>
            <a:r>
              <a:rPr lang="vi-VN" sz="4800" b="1" dirty="0">
                <a:solidFill>
                  <a:srgbClr val="4C4947"/>
                </a:solidFill>
                <a:latin typeface="Times New Roman" panose="02020603050405020304" pitchFamily="18" charset="0"/>
                <a:cs typeface="Times New Roman" panose="02020603050405020304" pitchFamily="18" charset="0"/>
              </a:rPr>
              <a:t>Cửa Tùng - một cửa biển đã thành "địa chỉ đỏ" trong thời chống Mỹ, một huyết mạch quan trọng để nhân dân Vĩnh Quang (Vĩnh Linh) ngày đêm vận chuyển lương thực vũ khí cho đảo Cồn Cỏ tiền tiêu. </a:t>
            </a:r>
            <a:endParaRPr lang="en-US" sz="4800" b="1" dirty="0">
              <a:solidFill>
                <a:srgbClr val="4C4947"/>
              </a:solidFill>
              <a:latin typeface="Times New Roman" panose="02020603050405020304" pitchFamily="18" charset="0"/>
              <a:cs typeface="Times New Roman" panose="02020603050405020304" pitchFamily="18" charset="0"/>
            </a:endParaRPr>
          </a:p>
          <a:p>
            <a:endParaRPr lang="en-US" sz="4800" dirty="0">
              <a:latin typeface="Times New Roman" panose="02020603050405020304" pitchFamily="18" charset="0"/>
              <a:cs typeface="Times New Roman" panose="02020603050405020304" pitchFamily="18" charset="0"/>
            </a:endParaRPr>
          </a:p>
        </p:txBody>
      </p:sp>
      <p:sp>
        <p:nvSpPr>
          <p:cNvPr id="6" name="WordArt 14">
            <a:extLst>
              <a:ext uri="{FF2B5EF4-FFF2-40B4-BE49-F238E27FC236}">
                <a16:creationId xmlns:a16="http://schemas.microsoft.com/office/drawing/2014/main" id="{472B1D53-25F3-4956-8B60-B31E8C522E00}"/>
              </a:ext>
            </a:extLst>
          </p:cNvPr>
          <p:cNvSpPr>
            <a:spLocks noChangeArrowheads="1" noChangeShapeType="1" noTextEdit="1"/>
          </p:cNvSpPr>
          <p:nvPr/>
        </p:nvSpPr>
        <p:spPr bwMode="auto">
          <a:xfrm>
            <a:off x="1905000" y="304800"/>
            <a:ext cx="8597358" cy="749721"/>
          </a:xfrm>
          <a:prstGeom prst="rect">
            <a:avLst/>
          </a:prstGeom>
          <a:extLst>
            <a:ext uri="{91240B29-F687-4F45-9708-019B960494DF}">
              <a14:hiddenLine xmlns:a14="http://schemas.microsoft.com/office/drawing/2010/main" w="0">
                <a:solidFill>
                  <a:srgbClr val="000000"/>
                </a:solidFill>
                <a:round/>
                <a:headEnd/>
                <a:tailEnd/>
              </a14:hiddenLine>
            </a:ext>
          </a:extLst>
        </p:spPr>
        <p:txBody>
          <a:bodyPr wrap="none" lIns="91420" tIns="45718" rIns="91420" bIns="45718" fromWordArt="1">
            <a:prstTxWarp prst="textPlain">
              <a:avLst>
                <a:gd name="adj" fmla="val 50000"/>
              </a:avLst>
            </a:prstTxWarp>
          </a:bodyPr>
          <a:lstStyle/>
          <a:p>
            <a:pPr marL="0" marR="0" lvl="0" indent="0" algn="ctr" defTabSz="914173" rtl="0" eaLnBrk="0" fontAlgn="base" latinLnBrk="0" hangingPunct="0">
              <a:lnSpc>
                <a:spcPct val="100000"/>
              </a:lnSpc>
              <a:spcBef>
                <a:spcPct val="0"/>
              </a:spcBef>
              <a:spcAft>
                <a:spcPct val="0"/>
              </a:spcAft>
              <a:buClrTx/>
              <a:buSzTx/>
              <a:buFontTx/>
              <a:buNone/>
              <a:tabLst/>
              <a:defRPr/>
            </a:pPr>
            <a:r>
              <a:rPr kumimoji="0" lang="en-US" sz="2800" b="1" i="0" u="none" strike="noStrike" kern="10" cap="none" spc="0" normalizeH="0" baseline="0" noProof="0" dirty="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TẬP </a:t>
            </a:r>
            <a:r>
              <a:rPr lang="en-US" sz="2800" b="1" kern="10" dirty="0" smtClean="0">
                <a:solidFill>
                  <a:srgbClr val="002060"/>
                </a:solidFill>
                <a:effectLst>
                  <a:outerShdw blurRad="38100" dist="25400" dir="5400000" algn="ctr" rotWithShape="0">
                    <a:srgbClr val="6E747A">
                      <a:alpha val="42999"/>
                    </a:srgbClr>
                  </a:outerShdw>
                </a:effectLst>
                <a:latin typeface="Times New Roman"/>
                <a:cs typeface="Times New Roman"/>
              </a:rPr>
              <a:t>ĐỌC</a:t>
            </a:r>
            <a:r>
              <a:rPr kumimoji="0" lang="en-US" sz="2800" b="1" i="0" u="none" strike="noStrike" kern="10" cap="none" spc="0" normalizeH="0" baseline="0" noProof="0" dirty="0" smtClean="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 – </a:t>
            </a:r>
            <a:r>
              <a:rPr kumimoji="0" lang="en-US" sz="2800" b="1" i="0" u="none" strike="noStrike" kern="10" cap="none" spc="0" normalizeH="0" baseline="0" noProof="0" dirty="0" smtClean="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rPr>
              <a:t>CỬA TÙNG</a:t>
            </a:r>
            <a:endParaRPr kumimoji="0" lang="en-US" sz="2800" b="1" i="0" u="none" strike="noStrike" kern="10" cap="none" spc="0" normalizeH="0" baseline="0" noProof="0" dirty="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17996208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6388" name="TextBox 9">
            <a:extLst>
              <a:ext uri="{FF2B5EF4-FFF2-40B4-BE49-F238E27FC236}">
                <a16:creationId xmlns:a16="http://schemas.microsoft.com/office/drawing/2014/main" id="{DCDC6BEE-7BFA-4486-B30A-E5CEB454637B}"/>
              </a:ext>
            </a:extLst>
          </p:cNvPr>
          <p:cNvSpPr txBox="1">
            <a:spLocks noChangeArrowheads="1"/>
          </p:cNvSpPr>
          <p:nvPr/>
        </p:nvSpPr>
        <p:spPr bwMode="auto">
          <a:xfrm>
            <a:off x="2438400" y="2133600"/>
            <a:ext cx="7391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600" b="1" dirty="0" err="1">
                <a:solidFill>
                  <a:srgbClr val="0033CC"/>
                </a:solidFill>
                <a:latin typeface="Times New Roman" panose="02020603050405020304" pitchFamily="18" charset="0"/>
                <a:cs typeface="Times New Roman" panose="02020603050405020304" pitchFamily="18" charset="0"/>
              </a:rPr>
              <a:t>Luyện</a:t>
            </a:r>
            <a:r>
              <a:rPr lang="en-US" altLang="en-US" sz="6600" b="1" dirty="0">
                <a:solidFill>
                  <a:srgbClr val="0033CC"/>
                </a:solidFill>
                <a:latin typeface="Times New Roman" panose="02020603050405020304" pitchFamily="18" charset="0"/>
                <a:cs typeface="Times New Roman" panose="02020603050405020304" pitchFamily="18" charset="0"/>
              </a:rPr>
              <a:t> </a:t>
            </a:r>
            <a:r>
              <a:rPr lang="en-US" altLang="en-US" sz="6600" b="1" dirty="0" err="1">
                <a:solidFill>
                  <a:srgbClr val="0033CC"/>
                </a:solidFill>
                <a:latin typeface="Times New Roman" panose="02020603050405020304" pitchFamily="18" charset="0"/>
                <a:cs typeface="Times New Roman" panose="02020603050405020304" pitchFamily="18" charset="0"/>
              </a:rPr>
              <a:t>đọc</a:t>
            </a:r>
            <a:endParaRPr lang="en-US" altLang="en-US" sz="6600" b="1" dirty="0">
              <a:solidFill>
                <a:srgbClr val="0033CC"/>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1547D53-AE34-4D93-AB13-43098E63C492}"/>
              </a:ext>
            </a:extLst>
          </p:cNvPr>
          <p:cNvSpPr/>
          <p:nvPr/>
        </p:nvSpPr>
        <p:spPr>
          <a:xfrm>
            <a:off x="1634730" y="3745197"/>
            <a:ext cx="9520556" cy="1323439"/>
          </a:xfrm>
          <a:prstGeom prst="rect">
            <a:avLst/>
          </a:prstGeom>
          <a:noFill/>
        </p:spPr>
        <p:txBody>
          <a:bodyPr wrap="none">
            <a:spAutoFit/>
          </a:bodyPr>
          <a:lstStyle/>
          <a:p>
            <a:pPr algn="ctr" eaLnBrk="1" hangingPunct="1">
              <a:defRPr/>
            </a:pPr>
            <a:r>
              <a:rPr lang="en-US" sz="8000" b="1" dirty="0" err="1">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Đọc</a:t>
            </a:r>
            <a:r>
              <a:rPr lang="en-US" sz="8000" b="1" dirty="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dirty="0" err="1">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nối</a:t>
            </a:r>
            <a:r>
              <a:rPr lang="en-US" sz="8000" b="1" dirty="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dirty="0" err="1">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tiếp</a:t>
            </a:r>
            <a:r>
              <a:rPr lang="en-US" sz="8000" b="1" dirty="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dirty="0" err="1">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từng</a:t>
            </a:r>
            <a:r>
              <a:rPr lang="en-US" sz="8000" b="1" dirty="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dirty="0" err="1">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câu</a:t>
            </a:r>
            <a:endParaRPr lang="en-US" sz="8000" b="1" dirty="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113C671-A462-4FB1-A36D-DEA848ED3FF9}"/>
              </a:ext>
            </a:extLst>
          </p:cNvPr>
          <p:cNvSpPr txBox="1"/>
          <p:nvPr/>
        </p:nvSpPr>
        <p:spPr>
          <a:xfrm>
            <a:off x="8686800" y="1359321"/>
            <a:ext cx="2983509" cy="646331"/>
          </a:xfrm>
          <a:prstGeom prst="rect">
            <a:avLst/>
          </a:prstGeom>
          <a:noFill/>
        </p:spPr>
        <p:txBody>
          <a:bodyPr wrap="none" rtlCol="0">
            <a:spAutoFit/>
          </a:bodyPr>
          <a:lstStyle/>
          <a:p>
            <a:r>
              <a:rPr lang="en-US" sz="3600" dirty="0">
                <a:solidFill>
                  <a:srgbClr val="FF0000"/>
                </a:solidFill>
              </a:rPr>
              <a:t>-</a:t>
            </a:r>
            <a:r>
              <a:rPr lang="en-US" sz="3600" dirty="0" err="1">
                <a:solidFill>
                  <a:srgbClr val="FF0000"/>
                </a:solidFill>
              </a:rPr>
              <a:t>Thụy</a:t>
            </a:r>
            <a:r>
              <a:rPr lang="en-US" sz="3600" dirty="0">
                <a:solidFill>
                  <a:srgbClr val="FF0000"/>
                </a:solidFill>
              </a:rPr>
              <a:t> </a:t>
            </a:r>
            <a:r>
              <a:rPr lang="en-US" sz="3600" dirty="0" err="1">
                <a:solidFill>
                  <a:srgbClr val="FF0000"/>
                </a:solidFill>
              </a:rPr>
              <a:t>Chương</a:t>
            </a:r>
            <a:r>
              <a:rPr lang="en-US" sz="3600" dirty="0">
                <a:solidFill>
                  <a:srgbClr val="FF0000"/>
                </a:solidFill>
              </a:rPr>
              <a:t>-</a:t>
            </a:r>
          </a:p>
        </p:txBody>
      </p:sp>
      <p:sp>
        <p:nvSpPr>
          <p:cNvPr id="6" name="WordArt 14">
            <a:extLst>
              <a:ext uri="{FF2B5EF4-FFF2-40B4-BE49-F238E27FC236}">
                <a16:creationId xmlns:a16="http://schemas.microsoft.com/office/drawing/2014/main" id="{472B1D53-25F3-4956-8B60-B31E8C522E00}"/>
              </a:ext>
            </a:extLst>
          </p:cNvPr>
          <p:cNvSpPr>
            <a:spLocks noChangeArrowheads="1" noChangeShapeType="1" noTextEdit="1"/>
          </p:cNvSpPr>
          <p:nvPr/>
        </p:nvSpPr>
        <p:spPr bwMode="auto">
          <a:xfrm>
            <a:off x="1634730" y="545626"/>
            <a:ext cx="8597358" cy="749721"/>
          </a:xfrm>
          <a:prstGeom prst="rect">
            <a:avLst/>
          </a:prstGeom>
          <a:extLst>
            <a:ext uri="{91240B29-F687-4F45-9708-019B960494DF}">
              <a14:hiddenLine xmlns:a14="http://schemas.microsoft.com/office/drawing/2010/main" w="0">
                <a:solidFill>
                  <a:srgbClr val="000000"/>
                </a:solidFill>
                <a:round/>
                <a:headEnd/>
                <a:tailEnd/>
              </a14:hiddenLine>
            </a:ext>
          </a:extLst>
        </p:spPr>
        <p:txBody>
          <a:bodyPr wrap="none" lIns="91420" tIns="45718" rIns="91420" bIns="45718" fromWordArt="1">
            <a:prstTxWarp prst="textPlain">
              <a:avLst>
                <a:gd name="adj" fmla="val 50000"/>
              </a:avLst>
            </a:prstTxWarp>
          </a:bodyPr>
          <a:lstStyle/>
          <a:p>
            <a:pPr marL="0" marR="0" lvl="0" indent="0" algn="ctr" defTabSz="914173" rtl="0" eaLnBrk="0" fontAlgn="base" latinLnBrk="0" hangingPunct="0">
              <a:lnSpc>
                <a:spcPct val="100000"/>
              </a:lnSpc>
              <a:spcBef>
                <a:spcPct val="0"/>
              </a:spcBef>
              <a:spcAft>
                <a:spcPct val="0"/>
              </a:spcAft>
              <a:buClrTx/>
              <a:buSzTx/>
              <a:buFontTx/>
              <a:buNone/>
              <a:tabLst/>
              <a:defRPr/>
            </a:pPr>
            <a:r>
              <a:rPr kumimoji="0" lang="en-US" sz="2800" b="1" i="0" u="none" strike="noStrike" kern="10" cap="none" spc="0" normalizeH="0" baseline="0" noProof="0" dirty="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TẬP </a:t>
            </a:r>
            <a:r>
              <a:rPr lang="en-US" sz="2800" b="1" kern="10" dirty="0" smtClean="0">
                <a:solidFill>
                  <a:srgbClr val="002060"/>
                </a:solidFill>
                <a:effectLst>
                  <a:outerShdw blurRad="38100" dist="25400" dir="5400000" algn="ctr" rotWithShape="0">
                    <a:srgbClr val="6E747A">
                      <a:alpha val="42999"/>
                    </a:srgbClr>
                  </a:outerShdw>
                </a:effectLst>
                <a:latin typeface="Times New Roman"/>
                <a:cs typeface="Times New Roman"/>
              </a:rPr>
              <a:t>ĐỌC</a:t>
            </a:r>
            <a:r>
              <a:rPr kumimoji="0" lang="en-US" sz="2800" b="1" i="0" u="none" strike="noStrike" kern="10" cap="none" spc="0" normalizeH="0" baseline="0" noProof="0" dirty="0" smtClean="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 – </a:t>
            </a:r>
            <a:r>
              <a:rPr kumimoji="0" lang="en-US" sz="2800" b="1" i="0" u="none" strike="noStrike" kern="10" cap="none" spc="0" normalizeH="0" baseline="0" noProof="0" dirty="0" smtClean="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rPr>
              <a:t>CỬA TÙNG</a:t>
            </a:r>
            <a:endParaRPr kumimoji="0" lang="en-US" sz="2800" b="1" i="0" u="none" strike="noStrike" kern="10" cap="none" spc="0" normalizeH="0" baseline="0" noProof="0" dirty="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149" name="Text Box 10"/>
          <p:cNvSpPr txBox="1">
            <a:spLocks noChangeArrowheads="1"/>
          </p:cNvSpPr>
          <p:nvPr/>
        </p:nvSpPr>
        <p:spPr bwMode="auto">
          <a:xfrm>
            <a:off x="4548187" y="-76200"/>
            <a:ext cx="3095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dirty="0">
                <a:solidFill>
                  <a:srgbClr val="FF0000"/>
                </a:solidFill>
                <a:latin typeface="Times New Roman" panose="02020603050405020304" pitchFamily="18" charset="0"/>
              </a:rPr>
              <a:t> </a:t>
            </a:r>
            <a:r>
              <a:rPr lang="en-US" altLang="en-US" sz="4800" b="1" u="sng" dirty="0" err="1">
                <a:solidFill>
                  <a:srgbClr val="FF0000"/>
                </a:solidFill>
                <a:latin typeface="Times New Roman" panose="02020603050405020304" pitchFamily="18" charset="0"/>
              </a:rPr>
              <a:t>Luyện</a:t>
            </a:r>
            <a:r>
              <a:rPr lang="en-US" altLang="en-US" sz="4800" b="1" u="sng" dirty="0">
                <a:solidFill>
                  <a:srgbClr val="FF0000"/>
                </a:solidFill>
                <a:latin typeface="Times New Roman" panose="02020603050405020304" pitchFamily="18" charset="0"/>
              </a:rPr>
              <a:t> </a:t>
            </a:r>
            <a:r>
              <a:rPr lang="en-US" altLang="en-US" sz="4800" b="1" u="sng" dirty="0" err="1">
                <a:solidFill>
                  <a:srgbClr val="FF0000"/>
                </a:solidFill>
                <a:latin typeface="Times New Roman" panose="02020603050405020304" pitchFamily="18" charset="0"/>
              </a:rPr>
              <a:t>đọc</a:t>
            </a:r>
            <a:endParaRPr lang="en-US" altLang="en-US" sz="4800" b="1" dirty="0">
              <a:solidFill>
                <a:srgbClr val="FF0000"/>
              </a:solidFill>
              <a:latin typeface="Times New Roman" panose="02020603050405020304" pitchFamily="18" charset="0"/>
            </a:endParaRPr>
          </a:p>
        </p:txBody>
      </p:sp>
      <p:sp>
        <p:nvSpPr>
          <p:cNvPr id="6" name="Text Box 23">
            <a:extLst>
              <a:ext uri="{FF2B5EF4-FFF2-40B4-BE49-F238E27FC236}">
                <a16:creationId xmlns:a16="http://schemas.microsoft.com/office/drawing/2014/main" id="{D294BAF4-FBC0-4B42-B08C-D12C85163D77}"/>
              </a:ext>
            </a:extLst>
          </p:cNvPr>
          <p:cNvSpPr txBox="1">
            <a:spLocks noChangeArrowheads="1"/>
          </p:cNvSpPr>
          <p:nvPr/>
        </p:nvSpPr>
        <p:spPr bwMode="auto">
          <a:xfrm>
            <a:off x="2297151" y="1074772"/>
            <a:ext cx="36649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4800" b="1" dirty="0">
                <a:latin typeface=".VnTime" panose="020B7200000000000000" pitchFamily="34" charset="0"/>
                <a:cs typeface="Arial" panose="020B0604020202020204" pitchFamily="34" charset="0"/>
              </a:rPr>
              <a:t>- </a:t>
            </a:r>
            <a:r>
              <a:rPr lang="en-US" altLang="en-US" sz="4800" b="1" dirty="0" err="1">
                <a:latin typeface=".VnTime" panose="020B7200000000000000" pitchFamily="34" charset="0"/>
                <a:cs typeface="Arial" panose="020B0604020202020204" pitchFamily="34" charset="0"/>
              </a:rPr>
              <a:t>cøu</a:t>
            </a:r>
            <a:r>
              <a:rPr lang="en-US" altLang="en-US" sz="4800" b="1" dirty="0">
                <a:latin typeface=".VnTime" panose="020B7200000000000000" pitchFamily="34" charset="0"/>
                <a:cs typeface="Arial" panose="020B0604020202020204" pitchFamily="34" charset="0"/>
              </a:rPr>
              <a:t> n­</a:t>
            </a:r>
            <a:r>
              <a:rPr lang="vi-VN" altLang="en-US" sz="4800" b="1" dirty="0">
                <a:latin typeface=".VnTime" panose="020B7200000000000000" pitchFamily="34" charset="0"/>
                <a:cs typeface="Arial" panose="020B0604020202020204" pitchFamily="34" charset="0"/>
              </a:rPr>
              <a:t>ư</a:t>
            </a:r>
            <a:r>
              <a:rPr lang="en-US" altLang="en-US" sz="4800" b="1" dirty="0" err="1">
                <a:latin typeface=".VnTime" panose="020B7200000000000000" pitchFamily="34" charset="0"/>
                <a:cs typeface="Arial" panose="020B0604020202020204" pitchFamily="34" charset="0"/>
              </a:rPr>
              <a:t>íc</a:t>
            </a:r>
            <a:endParaRPr lang="en-US" altLang="en-US" sz="4800" b="1" dirty="0">
              <a:latin typeface=".VnTime" panose="020B7200000000000000" pitchFamily="34" charset="0"/>
              <a:cs typeface="Arial" panose="020B0604020202020204" pitchFamily="34" charset="0"/>
            </a:endParaRPr>
          </a:p>
        </p:txBody>
      </p:sp>
      <p:sp>
        <p:nvSpPr>
          <p:cNvPr id="7" name="Text Box 24">
            <a:extLst>
              <a:ext uri="{FF2B5EF4-FFF2-40B4-BE49-F238E27FC236}">
                <a16:creationId xmlns:a16="http://schemas.microsoft.com/office/drawing/2014/main" id="{0018C5F3-E94B-4623-8174-D4AC65357E03}"/>
              </a:ext>
            </a:extLst>
          </p:cNvPr>
          <p:cNvSpPr txBox="1">
            <a:spLocks noChangeArrowheads="1"/>
          </p:cNvSpPr>
          <p:nvPr/>
        </p:nvSpPr>
        <p:spPr bwMode="auto">
          <a:xfrm>
            <a:off x="2297151" y="3225018"/>
            <a:ext cx="411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4800" b="1" dirty="0">
                <a:latin typeface=".VnTime" panose="020B7200000000000000" pitchFamily="34" charset="0"/>
                <a:cs typeface="Arial" panose="020B0604020202020204" pitchFamily="34" charset="0"/>
              </a:rPr>
              <a:t>- </a:t>
            </a:r>
            <a:r>
              <a:rPr lang="en-US" altLang="en-US" sz="4800" b="1" dirty="0" err="1">
                <a:latin typeface=".VnTime" panose="020B7200000000000000" pitchFamily="34" charset="0"/>
                <a:cs typeface="Arial" panose="020B0604020202020204" pitchFamily="34" charset="0"/>
              </a:rPr>
              <a:t>luü</a:t>
            </a:r>
            <a:r>
              <a:rPr lang="en-US" altLang="en-US" sz="4800" b="1" dirty="0">
                <a:latin typeface=".VnTime" panose="020B7200000000000000" pitchFamily="34" charset="0"/>
                <a:cs typeface="Arial" panose="020B0604020202020204" pitchFamily="34" charset="0"/>
              </a:rPr>
              <a:t> </a:t>
            </a:r>
            <a:r>
              <a:rPr lang="en-US" altLang="en-US" sz="4800" b="1" dirty="0" err="1">
                <a:latin typeface=".VnTime" panose="020B7200000000000000" pitchFamily="34" charset="0"/>
                <a:cs typeface="Arial" panose="020B0604020202020204" pitchFamily="34" charset="0"/>
              </a:rPr>
              <a:t>tre</a:t>
            </a:r>
            <a:r>
              <a:rPr lang="en-US" altLang="en-US" sz="4800" b="1" dirty="0">
                <a:latin typeface=".VnTime" panose="020B7200000000000000" pitchFamily="34" charset="0"/>
                <a:cs typeface="Arial" panose="020B0604020202020204" pitchFamily="34" charset="0"/>
              </a:rPr>
              <a:t> </a:t>
            </a:r>
            <a:r>
              <a:rPr lang="en-US" altLang="en-US" sz="4800" b="1" dirty="0" err="1">
                <a:latin typeface=".VnTime" panose="020B7200000000000000" pitchFamily="34" charset="0"/>
                <a:cs typeface="Arial" panose="020B0604020202020204" pitchFamily="34" charset="0"/>
              </a:rPr>
              <a:t>lµng</a:t>
            </a:r>
            <a:endParaRPr lang="en-US" altLang="en-US" sz="4800" b="1" dirty="0">
              <a:latin typeface=".VnTime" panose="020B7200000000000000" pitchFamily="34" charset="0"/>
              <a:cs typeface="Arial" panose="020B0604020202020204" pitchFamily="34" charset="0"/>
            </a:endParaRPr>
          </a:p>
        </p:txBody>
      </p:sp>
      <p:sp>
        <p:nvSpPr>
          <p:cNvPr id="8" name="Text Box 25">
            <a:extLst>
              <a:ext uri="{FF2B5EF4-FFF2-40B4-BE49-F238E27FC236}">
                <a16:creationId xmlns:a16="http://schemas.microsoft.com/office/drawing/2014/main" id="{101A54F6-85B4-429C-BE6F-FFF5541D30DF}"/>
              </a:ext>
            </a:extLst>
          </p:cNvPr>
          <p:cNvSpPr txBox="1">
            <a:spLocks noChangeArrowheads="1"/>
          </p:cNvSpPr>
          <p:nvPr/>
        </p:nvSpPr>
        <p:spPr bwMode="auto">
          <a:xfrm>
            <a:off x="6229897" y="1039504"/>
            <a:ext cx="449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4800" b="1" dirty="0">
                <a:cs typeface="Times New Roman" panose="02020603050405020304" pitchFamily="18" charset="0"/>
              </a:rPr>
              <a:t>  - </a:t>
            </a:r>
            <a:r>
              <a:rPr lang="en-US" altLang="en-US" sz="4800" b="1" dirty="0" err="1">
                <a:cs typeface="Times New Roman" panose="02020603050405020304" pitchFamily="18" charset="0"/>
              </a:rPr>
              <a:t>bình</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minh</a:t>
            </a:r>
            <a:endParaRPr lang="en-US" altLang="en-US" sz="4800" b="1" dirty="0">
              <a:cs typeface="Times New Roman" panose="02020603050405020304" pitchFamily="18" charset="0"/>
            </a:endParaRPr>
          </a:p>
        </p:txBody>
      </p:sp>
      <p:sp>
        <p:nvSpPr>
          <p:cNvPr id="9" name="Text Box 26">
            <a:extLst>
              <a:ext uri="{FF2B5EF4-FFF2-40B4-BE49-F238E27FC236}">
                <a16:creationId xmlns:a16="http://schemas.microsoft.com/office/drawing/2014/main" id="{D5C11D13-B068-45FF-A1E9-191FDADE01DD}"/>
              </a:ext>
            </a:extLst>
          </p:cNvPr>
          <p:cNvSpPr txBox="1">
            <a:spLocks noChangeArrowheads="1"/>
          </p:cNvSpPr>
          <p:nvPr/>
        </p:nvSpPr>
        <p:spPr bwMode="auto">
          <a:xfrm>
            <a:off x="2297151" y="2149895"/>
            <a:ext cx="24746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4800" b="1" dirty="0">
                <a:latin typeface=".VnTime" panose="020B7200000000000000" pitchFamily="34" charset="0"/>
                <a:cs typeface="Arial" panose="020B0604020202020204" pitchFamily="34" charset="0"/>
              </a:rPr>
              <a:t>- m</a:t>
            </a:r>
            <a:r>
              <a:rPr lang="vi-VN" altLang="en-US" sz="4800" b="1" dirty="0">
                <a:latin typeface=".VnTime" panose="020B7200000000000000" pitchFamily="34" charset="0"/>
                <a:cs typeface="Arial" panose="020B0604020202020204" pitchFamily="34" charset="0"/>
              </a:rPr>
              <a:t>ư</a:t>
            </a:r>
            <a:r>
              <a:rPr lang="en-US" altLang="en-US" sz="4800" b="1" dirty="0" err="1">
                <a:latin typeface=".VnTime" panose="020B7200000000000000" pitchFamily="34" charset="0"/>
                <a:cs typeface="Arial" panose="020B0604020202020204" pitchFamily="34" charset="0"/>
              </a:rPr>
              <a:t>ớt</a:t>
            </a:r>
            <a:endParaRPr lang="en-US" altLang="en-US" sz="4800" b="1" dirty="0">
              <a:latin typeface=".VnTime" panose="020B7200000000000000" pitchFamily="34" charset="0"/>
              <a:cs typeface="Arial" panose="020B0604020202020204" pitchFamily="34" charset="0"/>
            </a:endParaRPr>
          </a:p>
        </p:txBody>
      </p:sp>
      <p:sp>
        <p:nvSpPr>
          <p:cNvPr id="11" name="Text Box 28">
            <a:extLst>
              <a:ext uri="{FF2B5EF4-FFF2-40B4-BE49-F238E27FC236}">
                <a16:creationId xmlns:a16="http://schemas.microsoft.com/office/drawing/2014/main" id="{6064E11A-E239-4719-A0E9-1C010B0F5B2B}"/>
              </a:ext>
            </a:extLst>
          </p:cNvPr>
          <p:cNvSpPr txBox="1">
            <a:spLocks noChangeArrowheads="1"/>
          </p:cNvSpPr>
          <p:nvPr/>
        </p:nvSpPr>
        <p:spPr bwMode="auto">
          <a:xfrm>
            <a:off x="6553200" y="2159257"/>
            <a:ext cx="27955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4800" b="1" dirty="0">
                <a:cs typeface="Arial" panose="020B0604020202020204" pitchFamily="34" charset="0"/>
              </a:rPr>
              <a:t>- </a:t>
            </a:r>
            <a:r>
              <a:rPr lang="en-US" altLang="en-US" sz="4800" b="1" dirty="0" err="1">
                <a:cs typeface="Arial" panose="020B0604020202020204" pitchFamily="34" charset="0"/>
              </a:rPr>
              <a:t>đồi</a:t>
            </a:r>
            <a:r>
              <a:rPr lang="en-US" altLang="en-US" sz="4800" b="1" dirty="0">
                <a:cs typeface="Arial" panose="020B0604020202020204" pitchFamily="34" charset="0"/>
              </a:rPr>
              <a:t> </a:t>
            </a:r>
            <a:r>
              <a:rPr lang="en-US" altLang="en-US" sz="4800" b="1" dirty="0" err="1">
                <a:cs typeface="Arial" panose="020B0604020202020204" pitchFamily="34" charset="0"/>
              </a:rPr>
              <a:t>mồi</a:t>
            </a:r>
            <a:endParaRPr lang="en-US" altLang="en-US" sz="4800" b="1" dirty="0">
              <a:cs typeface="Arial" panose="020B0604020202020204" pitchFamily="34" charset="0"/>
            </a:endParaRPr>
          </a:p>
        </p:txBody>
      </p:sp>
    </p:spTree>
    <p:extLst>
      <p:ext uri="{BB962C8B-B14F-4D97-AF65-F5344CB8AC3E}">
        <p14:creationId xmlns:p14="http://schemas.microsoft.com/office/powerpoint/2010/main" val="40946681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17000" r="-17000"/>
          </a:stretch>
        </a:blipFill>
        <a:effectLst/>
      </p:bgPr>
    </p:bg>
    <p:spTree>
      <p:nvGrpSpPr>
        <p:cNvPr id="1" name=""/>
        <p:cNvGrpSpPr/>
        <p:nvPr/>
      </p:nvGrpSpPr>
      <p:grpSpPr>
        <a:xfrm>
          <a:off x="0" y="0"/>
          <a:ext cx="0" cy="0"/>
          <a:chOff x="0" y="0"/>
          <a:chExt cx="0" cy="0"/>
        </a:xfrm>
      </p:grpSpPr>
      <p:sp>
        <p:nvSpPr>
          <p:cNvPr id="6152" name="Text Box 8"/>
          <p:cNvSpPr txBox="1">
            <a:spLocks noChangeArrowheads="1"/>
          </p:cNvSpPr>
          <p:nvPr/>
        </p:nvSpPr>
        <p:spPr bwMode="auto">
          <a:xfrm>
            <a:off x="76200" y="1300022"/>
            <a:ext cx="830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eaLnBrk="0" fontAlgn="base" hangingPunct="0">
              <a:spcBef>
                <a:spcPct val="0"/>
              </a:spcBef>
              <a:spcAft>
                <a:spcPct val="0"/>
              </a:spcAft>
              <a:defRPr sz="4800">
                <a:solidFill>
                  <a:schemeClr val="tx1"/>
                </a:solidFill>
                <a:latin typeface="Arial" charset="0"/>
                <a:cs typeface="Arial" charset="0"/>
              </a:defRPr>
            </a:lvl6pPr>
            <a:lvl7pPr marL="2971800" indent="-228600" eaLnBrk="0" fontAlgn="base" hangingPunct="0">
              <a:spcBef>
                <a:spcPct val="0"/>
              </a:spcBef>
              <a:spcAft>
                <a:spcPct val="0"/>
              </a:spcAft>
              <a:defRPr sz="4800">
                <a:solidFill>
                  <a:schemeClr val="tx1"/>
                </a:solidFill>
                <a:latin typeface="Arial" charset="0"/>
                <a:cs typeface="Arial" charset="0"/>
              </a:defRPr>
            </a:lvl7pPr>
            <a:lvl8pPr marL="3429000" indent="-228600" eaLnBrk="0" fontAlgn="base" hangingPunct="0">
              <a:spcBef>
                <a:spcPct val="0"/>
              </a:spcBef>
              <a:spcAft>
                <a:spcPct val="0"/>
              </a:spcAft>
              <a:defRPr sz="4800">
                <a:solidFill>
                  <a:schemeClr val="tx1"/>
                </a:solidFill>
                <a:latin typeface="Arial" charset="0"/>
                <a:cs typeface="Arial" charset="0"/>
              </a:defRPr>
            </a:lvl8pPr>
            <a:lvl9pPr marL="3886200" indent="-228600" eaLnBrk="0" fontAlgn="base" hangingPunct="0">
              <a:spcBef>
                <a:spcPct val="0"/>
              </a:spcBef>
              <a:spcAft>
                <a:spcPct val="0"/>
              </a:spcAft>
              <a:defRPr sz="4800">
                <a:solidFill>
                  <a:schemeClr val="tx1"/>
                </a:solidFill>
                <a:latin typeface="Arial" charset="0"/>
                <a:cs typeface="Arial" charset="0"/>
              </a:defRPr>
            </a:lvl9pPr>
          </a:lstStyle>
          <a:p>
            <a:pPr eaLnBrk="1" hangingPunct="1">
              <a:spcBef>
                <a:spcPct val="50000"/>
              </a:spcBef>
            </a:pPr>
            <a:r>
              <a:rPr lang="en-US" b="1" dirty="0">
                <a:solidFill>
                  <a:srgbClr val="3333FF"/>
                </a:solidFill>
                <a:latin typeface="Times New Roman" panose="02020603050405020304" pitchFamily="18" charset="0"/>
                <a:cs typeface="Times New Roman" panose="02020603050405020304" pitchFamily="18" charset="0"/>
              </a:rPr>
              <a:t>  </a:t>
            </a:r>
            <a:r>
              <a:rPr lang="en-US" b="1" dirty="0" err="1">
                <a:solidFill>
                  <a:srgbClr val="3333FF"/>
                </a:solidFill>
                <a:latin typeface="Times New Roman" panose="02020603050405020304" pitchFamily="18" charset="0"/>
                <a:cs typeface="Times New Roman" panose="02020603050405020304" pitchFamily="18" charset="0"/>
              </a:rPr>
              <a:t>Bài</a:t>
            </a:r>
            <a:r>
              <a:rPr lang="en-US" b="1" dirty="0">
                <a:solidFill>
                  <a:srgbClr val="3333FF"/>
                </a:solidFill>
                <a:latin typeface="Times New Roman" panose="02020603050405020304" pitchFamily="18" charset="0"/>
                <a:cs typeface="Times New Roman" panose="02020603050405020304" pitchFamily="18" charset="0"/>
              </a:rPr>
              <a:t> chia </a:t>
            </a:r>
            <a:r>
              <a:rPr lang="en-US" b="1" dirty="0" err="1">
                <a:solidFill>
                  <a:srgbClr val="3333FF"/>
                </a:solidFill>
                <a:latin typeface="Times New Roman" panose="02020603050405020304" pitchFamily="18" charset="0"/>
                <a:cs typeface="Times New Roman" panose="02020603050405020304" pitchFamily="18" charset="0"/>
              </a:rPr>
              <a:t>làm</a:t>
            </a:r>
            <a:r>
              <a:rPr lang="en-US" b="1" dirty="0">
                <a:solidFill>
                  <a:srgbClr val="3333FF"/>
                </a:solidFill>
                <a:latin typeface="Times New Roman" panose="02020603050405020304" pitchFamily="18" charset="0"/>
                <a:cs typeface="Times New Roman" panose="02020603050405020304" pitchFamily="18" charset="0"/>
              </a:rPr>
              <a:t> </a:t>
            </a:r>
            <a:r>
              <a:rPr lang="en-US" b="1" dirty="0" err="1">
                <a:solidFill>
                  <a:srgbClr val="3333FF"/>
                </a:solidFill>
                <a:latin typeface="Times New Roman" panose="02020603050405020304" pitchFamily="18" charset="0"/>
                <a:cs typeface="Times New Roman" panose="02020603050405020304" pitchFamily="18" charset="0"/>
              </a:rPr>
              <a:t>ba</a:t>
            </a:r>
            <a:r>
              <a:rPr lang="en-US" b="1" dirty="0">
                <a:solidFill>
                  <a:srgbClr val="3333FF"/>
                </a:solidFill>
                <a:latin typeface="Times New Roman" panose="02020603050405020304" pitchFamily="18" charset="0"/>
                <a:cs typeface="Times New Roman" panose="02020603050405020304" pitchFamily="18" charset="0"/>
              </a:rPr>
              <a:t> </a:t>
            </a:r>
            <a:r>
              <a:rPr lang="en-US" b="1" dirty="0" err="1">
                <a:solidFill>
                  <a:srgbClr val="3333FF"/>
                </a:solidFill>
                <a:latin typeface="Times New Roman" panose="02020603050405020304" pitchFamily="18" charset="0"/>
                <a:cs typeface="Times New Roman" panose="02020603050405020304" pitchFamily="18" charset="0"/>
              </a:rPr>
              <a:t>đoạn</a:t>
            </a:r>
            <a:r>
              <a:rPr lang="en-US" b="1" dirty="0">
                <a:solidFill>
                  <a:srgbClr val="3333FF"/>
                </a:solidFill>
                <a:latin typeface="Times New Roman" panose="02020603050405020304" pitchFamily="18" charset="0"/>
                <a:cs typeface="Times New Roman" panose="02020603050405020304" pitchFamily="18" charset="0"/>
              </a:rPr>
              <a:t>:</a:t>
            </a:r>
          </a:p>
        </p:txBody>
      </p:sp>
      <p:sp>
        <p:nvSpPr>
          <p:cNvPr id="6153" name="Text Box 9"/>
          <p:cNvSpPr txBox="1">
            <a:spLocks noChangeArrowheads="1"/>
          </p:cNvSpPr>
          <p:nvPr/>
        </p:nvSpPr>
        <p:spPr bwMode="auto">
          <a:xfrm>
            <a:off x="0" y="2300287"/>
            <a:ext cx="1219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eaLnBrk="0" fontAlgn="base" hangingPunct="0">
              <a:spcBef>
                <a:spcPct val="0"/>
              </a:spcBef>
              <a:spcAft>
                <a:spcPct val="0"/>
              </a:spcAft>
              <a:defRPr sz="4800">
                <a:solidFill>
                  <a:schemeClr val="tx1"/>
                </a:solidFill>
                <a:latin typeface="Arial" charset="0"/>
                <a:cs typeface="Arial" charset="0"/>
              </a:defRPr>
            </a:lvl6pPr>
            <a:lvl7pPr marL="2971800" indent="-228600" eaLnBrk="0" fontAlgn="base" hangingPunct="0">
              <a:spcBef>
                <a:spcPct val="0"/>
              </a:spcBef>
              <a:spcAft>
                <a:spcPct val="0"/>
              </a:spcAft>
              <a:defRPr sz="4800">
                <a:solidFill>
                  <a:schemeClr val="tx1"/>
                </a:solidFill>
                <a:latin typeface="Arial" charset="0"/>
                <a:cs typeface="Arial" charset="0"/>
              </a:defRPr>
            </a:lvl7pPr>
            <a:lvl8pPr marL="3429000" indent="-228600" eaLnBrk="0" fontAlgn="base" hangingPunct="0">
              <a:spcBef>
                <a:spcPct val="0"/>
              </a:spcBef>
              <a:spcAft>
                <a:spcPct val="0"/>
              </a:spcAft>
              <a:defRPr sz="4800">
                <a:solidFill>
                  <a:schemeClr val="tx1"/>
                </a:solidFill>
                <a:latin typeface="Arial" charset="0"/>
                <a:cs typeface="Arial" charset="0"/>
              </a:defRPr>
            </a:lvl8pPr>
            <a:lvl9pPr marL="3886200" indent="-228600" eaLnBrk="0" fontAlgn="base" hangingPunct="0">
              <a:spcBef>
                <a:spcPct val="0"/>
              </a:spcBef>
              <a:spcAft>
                <a:spcPct val="0"/>
              </a:spcAft>
              <a:defRPr sz="4800">
                <a:solidFill>
                  <a:schemeClr val="tx1"/>
                </a:solidFill>
                <a:latin typeface="Arial" charset="0"/>
                <a:cs typeface="Arial" charset="0"/>
              </a:defRPr>
            </a:lvl9pPr>
          </a:lstStyle>
          <a:p>
            <a:pPr marL="685800" indent="-685800" eaLnBrk="1" hangingPunct="1">
              <a:spcBef>
                <a:spcPct val="50000"/>
              </a:spcBef>
              <a:buFont typeface="Wingdings" panose="05000000000000000000" pitchFamily="2" charset="2"/>
              <a:buChar char="Ø"/>
            </a:pPr>
            <a:r>
              <a:rPr lang="en-US" b="1" i="1" u="sng" dirty="0" err="1">
                <a:solidFill>
                  <a:srgbClr val="FF0000"/>
                </a:solidFill>
                <a:latin typeface="Times New Roman" panose="02020603050405020304" pitchFamily="18" charset="0"/>
                <a:cs typeface="Times New Roman" panose="02020603050405020304" pitchFamily="18" charset="0"/>
              </a:rPr>
              <a:t>Đoạn</a:t>
            </a:r>
            <a:r>
              <a:rPr lang="en-US" b="1" i="1" u="sng" dirty="0">
                <a:solidFill>
                  <a:srgbClr val="FF0000"/>
                </a:solidFill>
                <a:latin typeface="Times New Roman" panose="02020603050405020304" pitchFamily="18" charset="0"/>
                <a:cs typeface="Times New Roman" panose="02020603050405020304" pitchFamily="18" charset="0"/>
              </a:rPr>
              <a:t> 1</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Thuyền</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chúng</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tôi</a:t>
            </a:r>
            <a:r>
              <a:rPr lang="en-US" b="1" i="1" dirty="0">
                <a:solidFill>
                  <a:srgbClr val="3333FF"/>
                </a:solidFill>
                <a:latin typeface="Times New Roman" panose="02020603050405020304" pitchFamily="18" charset="0"/>
                <a:cs typeface="Times New Roman" panose="02020603050405020304" pitchFamily="18" charset="0"/>
              </a:rPr>
              <a:t>…</a:t>
            </a:r>
            <a:r>
              <a:rPr lang="en-US" b="1" i="1" dirty="0" err="1">
                <a:solidFill>
                  <a:srgbClr val="3333FF"/>
                </a:solidFill>
                <a:latin typeface="Times New Roman" panose="02020603050405020304" pitchFamily="18" charset="0"/>
                <a:cs typeface="Times New Roman" panose="02020603050405020304" pitchFamily="18" charset="0"/>
              </a:rPr>
              <a:t>rì</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rào</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gió</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thổi</a:t>
            </a:r>
            <a:r>
              <a:rPr lang="en-US" b="1" i="1" dirty="0">
                <a:solidFill>
                  <a:srgbClr val="3333FF"/>
                </a:solidFill>
                <a:latin typeface="Times New Roman" panose="02020603050405020304" pitchFamily="18" charset="0"/>
                <a:cs typeface="Times New Roman" panose="02020603050405020304" pitchFamily="18" charset="0"/>
              </a:rPr>
              <a:t>.</a:t>
            </a:r>
          </a:p>
        </p:txBody>
      </p:sp>
      <p:sp>
        <p:nvSpPr>
          <p:cNvPr id="6154" name="Text Box 10"/>
          <p:cNvSpPr txBox="1">
            <a:spLocks noChangeArrowheads="1"/>
          </p:cNvSpPr>
          <p:nvPr/>
        </p:nvSpPr>
        <p:spPr bwMode="auto">
          <a:xfrm>
            <a:off x="0" y="3668346"/>
            <a:ext cx="12268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eaLnBrk="0" fontAlgn="base" hangingPunct="0">
              <a:spcBef>
                <a:spcPct val="0"/>
              </a:spcBef>
              <a:spcAft>
                <a:spcPct val="0"/>
              </a:spcAft>
              <a:defRPr sz="4800">
                <a:solidFill>
                  <a:schemeClr val="tx1"/>
                </a:solidFill>
                <a:latin typeface="Arial" charset="0"/>
                <a:cs typeface="Arial" charset="0"/>
              </a:defRPr>
            </a:lvl6pPr>
            <a:lvl7pPr marL="2971800" indent="-228600" eaLnBrk="0" fontAlgn="base" hangingPunct="0">
              <a:spcBef>
                <a:spcPct val="0"/>
              </a:spcBef>
              <a:spcAft>
                <a:spcPct val="0"/>
              </a:spcAft>
              <a:defRPr sz="4800">
                <a:solidFill>
                  <a:schemeClr val="tx1"/>
                </a:solidFill>
                <a:latin typeface="Arial" charset="0"/>
                <a:cs typeface="Arial" charset="0"/>
              </a:defRPr>
            </a:lvl7pPr>
            <a:lvl8pPr marL="3429000" indent="-228600" eaLnBrk="0" fontAlgn="base" hangingPunct="0">
              <a:spcBef>
                <a:spcPct val="0"/>
              </a:spcBef>
              <a:spcAft>
                <a:spcPct val="0"/>
              </a:spcAft>
              <a:defRPr sz="4800">
                <a:solidFill>
                  <a:schemeClr val="tx1"/>
                </a:solidFill>
                <a:latin typeface="Arial" charset="0"/>
                <a:cs typeface="Arial" charset="0"/>
              </a:defRPr>
            </a:lvl8pPr>
            <a:lvl9pPr marL="3886200" indent="-228600" eaLnBrk="0" fontAlgn="base" hangingPunct="0">
              <a:spcBef>
                <a:spcPct val="0"/>
              </a:spcBef>
              <a:spcAft>
                <a:spcPct val="0"/>
              </a:spcAft>
              <a:defRPr sz="4800">
                <a:solidFill>
                  <a:schemeClr val="tx1"/>
                </a:solidFill>
                <a:latin typeface="Arial" charset="0"/>
                <a:cs typeface="Arial" charset="0"/>
              </a:defRPr>
            </a:lvl9pPr>
          </a:lstStyle>
          <a:p>
            <a:pPr marL="685800" indent="-685800" eaLnBrk="1" hangingPunct="1">
              <a:spcBef>
                <a:spcPct val="50000"/>
              </a:spcBef>
              <a:buFont typeface="Wingdings" panose="05000000000000000000" pitchFamily="2" charset="2"/>
              <a:buChar char="Ø"/>
            </a:pPr>
            <a:r>
              <a:rPr lang="en-US" b="1" i="1" u="sng" dirty="0" err="1">
                <a:solidFill>
                  <a:srgbClr val="FF0000"/>
                </a:solidFill>
                <a:latin typeface="Times New Roman" panose="02020603050405020304" pitchFamily="18" charset="0"/>
                <a:cs typeface="Times New Roman" panose="02020603050405020304" pitchFamily="18" charset="0"/>
              </a:rPr>
              <a:t>Đoạn</a:t>
            </a:r>
            <a:r>
              <a:rPr lang="en-US" b="1" i="1" u="sng" dirty="0">
                <a:solidFill>
                  <a:srgbClr val="FF0000"/>
                </a:solidFill>
                <a:latin typeface="Times New Roman" panose="02020603050405020304" pitchFamily="18" charset="0"/>
                <a:cs typeface="Times New Roman" panose="02020603050405020304" pitchFamily="18" charset="0"/>
              </a:rPr>
              <a:t> 2</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Từ</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cầu</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Hiền</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Lương</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màu</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xanh</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lục</a:t>
            </a:r>
            <a:r>
              <a:rPr lang="en-US" b="1" i="1" dirty="0">
                <a:solidFill>
                  <a:srgbClr val="3333FF"/>
                </a:solidFill>
                <a:latin typeface="Times New Roman" panose="02020603050405020304" pitchFamily="18" charset="0"/>
                <a:cs typeface="Times New Roman" panose="02020603050405020304" pitchFamily="18" charset="0"/>
              </a:rPr>
              <a:t>.</a:t>
            </a:r>
          </a:p>
        </p:txBody>
      </p:sp>
      <p:sp>
        <p:nvSpPr>
          <p:cNvPr id="6156" name="Text Box 12"/>
          <p:cNvSpPr txBox="1">
            <a:spLocks noChangeArrowheads="1"/>
          </p:cNvSpPr>
          <p:nvPr/>
        </p:nvSpPr>
        <p:spPr bwMode="auto">
          <a:xfrm>
            <a:off x="0" y="5550711"/>
            <a:ext cx="9301976"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eaLnBrk="0" fontAlgn="base" hangingPunct="0">
              <a:spcBef>
                <a:spcPct val="0"/>
              </a:spcBef>
              <a:spcAft>
                <a:spcPct val="0"/>
              </a:spcAft>
              <a:defRPr sz="4800">
                <a:solidFill>
                  <a:schemeClr val="tx1"/>
                </a:solidFill>
                <a:latin typeface="Arial" charset="0"/>
                <a:cs typeface="Arial" charset="0"/>
              </a:defRPr>
            </a:lvl6pPr>
            <a:lvl7pPr marL="2971800" indent="-228600" eaLnBrk="0" fontAlgn="base" hangingPunct="0">
              <a:spcBef>
                <a:spcPct val="0"/>
              </a:spcBef>
              <a:spcAft>
                <a:spcPct val="0"/>
              </a:spcAft>
              <a:defRPr sz="4800">
                <a:solidFill>
                  <a:schemeClr val="tx1"/>
                </a:solidFill>
                <a:latin typeface="Arial" charset="0"/>
                <a:cs typeface="Arial" charset="0"/>
              </a:defRPr>
            </a:lvl7pPr>
            <a:lvl8pPr marL="3429000" indent="-228600" eaLnBrk="0" fontAlgn="base" hangingPunct="0">
              <a:spcBef>
                <a:spcPct val="0"/>
              </a:spcBef>
              <a:spcAft>
                <a:spcPct val="0"/>
              </a:spcAft>
              <a:defRPr sz="4800">
                <a:solidFill>
                  <a:schemeClr val="tx1"/>
                </a:solidFill>
                <a:latin typeface="Arial" charset="0"/>
                <a:cs typeface="Arial" charset="0"/>
              </a:defRPr>
            </a:lvl8pPr>
            <a:lvl9pPr marL="3886200" indent="-228600" eaLnBrk="0" fontAlgn="base" hangingPunct="0">
              <a:spcBef>
                <a:spcPct val="0"/>
              </a:spcBef>
              <a:spcAft>
                <a:spcPct val="0"/>
              </a:spcAft>
              <a:defRPr sz="4800">
                <a:solidFill>
                  <a:schemeClr val="tx1"/>
                </a:solidFill>
                <a:latin typeface="Arial" charset="0"/>
                <a:cs typeface="Arial" charset="0"/>
              </a:defRPr>
            </a:lvl9pPr>
          </a:lstStyle>
          <a:p>
            <a:pPr marL="685800" indent="-685800" eaLnBrk="1" hangingPunct="1">
              <a:spcBef>
                <a:spcPct val="50000"/>
              </a:spcBef>
              <a:buFont typeface="Wingdings" panose="05000000000000000000" pitchFamily="2" charset="2"/>
              <a:buChar char="Ø"/>
            </a:pPr>
            <a:r>
              <a:rPr lang="en-US" b="1" i="1" u="sng" dirty="0" err="1">
                <a:solidFill>
                  <a:srgbClr val="FF0000"/>
                </a:solidFill>
                <a:latin typeface="Times New Roman" panose="02020603050405020304" pitchFamily="18" charset="0"/>
                <a:cs typeface="Times New Roman" panose="02020603050405020304" pitchFamily="18" charset="0"/>
              </a:rPr>
              <a:t>Đoạn</a:t>
            </a:r>
            <a:r>
              <a:rPr lang="en-US" b="1" i="1" u="sng" dirty="0">
                <a:solidFill>
                  <a:srgbClr val="FF0000"/>
                </a:solidFill>
                <a:latin typeface="Times New Roman" panose="02020603050405020304" pitchFamily="18" charset="0"/>
                <a:cs typeface="Times New Roman" panose="02020603050405020304" pitchFamily="18" charset="0"/>
              </a:rPr>
              <a:t> 3</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Phần</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còn</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lại</a:t>
            </a:r>
            <a:r>
              <a:rPr lang="en-US" b="1" i="1" dirty="0">
                <a:solidFill>
                  <a:srgbClr val="3333FF"/>
                </a:solidFill>
                <a:latin typeface="Times New Roman" panose="02020603050405020304" pitchFamily="18" charset="0"/>
                <a:cs typeface="Times New Roman" panose="02020603050405020304" pitchFamily="18" charset="0"/>
              </a:rPr>
              <a:t>.</a:t>
            </a:r>
          </a:p>
        </p:txBody>
      </p:sp>
      <p:sp>
        <p:nvSpPr>
          <p:cNvPr id="7" name="WordArt 14">
            <a:extLst>
              <a:ext uri="{FF2B5EF4-FFF2-40B4-BE49-F238E27FC236}">
                <a16:creationId xmlns:a16="http://schemas.microsoft.com/office/drawing/2014/main" id="{472B1D53-25F3-4956-8B60-B31E8C522E00}"/>
              </a:ext>
            </a:extLst>
          </p:cNvPr>
          <p:cNvSpPr>
            <a:spLocks noChangeArrowheads="1" noChangeShapeType="1" noTextEdit="1"/>
          </p:cNvSpPr>
          <p:nvPr/>
        </p:nvSpPr>
        <p:spPr bwMode="auto">
          <a:xfrm>
            <a:off x="1905000" y="304800"/>
            <a:ext cx="8597358" cy="749721"/>
          </a:xfrm>
          <a:prstGeom prst="rect">
            <a:avLst/>
          </a:prstGeom>
          <a:extLst>
            <a:ext uri="{91240B29-F687-4F45-9708-019B960494DF}">
              <a14:hiddenLine xmlns:a14="http://schemas.microsoft.com/office/drawing/2010/main" w="0">
                <a:solidFill>
                  <a:srgbClr val="000000"/>
                </a:solidFill>
                <a:round/>
                <a:headEnd/>
                <a:tailEnd/>
              </a14:hiddenLine>
            </a:ext>
          </a:extLst>
        </p:spPr>
        <p:txBody>
          <a:bodyPr wrap="none" lIns="91420" tIns="45718" rIns="91420" bIns="45718" fromWordArt="1">
            <a:prstTxWarp prst="textPlain">
              <a:avLst>
                <a:gd name="adj" fmla="val 50000"/>
              </a:avLst>
            </a:prstTxWarp>
          </a:bodyPr>
          <a:lstStyle/>
          <a:p>
            <a:pPr marL="0" marR="0" lvl="0" indent="0" algn="ctr" defTabSz="914173" rtl="0" eaLnBrk="0" fontAlgn="base" latinLnBrk="0" hangingPunct="0">
              <a:lnSpc>
                <a:spcPct val="100000"/>
              </a:lnSpc>
              <a:spcBef>
                <a:spcPct val="0"/>
              </a:spcBef>
              <a:spcAft>
                <a:spcPct val="0"/>
              </a:spcAft>
              <a:buClrTx/>
              <a:buSzTx/>
              <a:buFontTx/>
              <a:buNone/>
              <a:tabLst/>
              <a:defRPr/>
            </a:pPr>
            <a:r>
              <a:rPr kumimoji="0" lang="en-US" sz="2800" b="1" i="0" u="none" strike="noStrike" kern="10" cap="none" spc="0" normalizeH="0" baseline="0" noProof="0" dirty="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TẬP </a:t>
            </a:r>
            <a:r>
              <a:rPr lang="en-US" sz="2800" b="1" kern="10" dirty="0" smtClean="0">
                <a:solidFill>
                  <a:srgbClr val="002060"/>
                </a:solidFill>
                <a:effectLst>
                  <a:outerShdw blurRad="38100" dist="25400" dir="5400000" algn="ctr" rotWithShape="0">
                    <a:srgbClr val="6E747A">
                      <a:alpha val="42999"/>
                    </a:srgbClr>
                  </a:outerShdw>
                </a:effectLst>
                <a:latin typeface="Times New Roman"/>
                <a:cs typeface="Times New Roman"/>
              </a:rPr>
              <a:t>ĐỌC</a:t>
            </a:r>
            <a:r>
              <a:rPr kumimoji="0" lang="en-US" sz="2800" b="1" i="0" u="none" strike="noStrike" kern="10" cap="none" spc="0" normalizeH="0" baseline="0" noProof="0" dirty="0" smtClean="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 – </a:t>
            </a:r>
            <a:r>
              <a:rPr kumimoji="0" lang="en-US" sz="2800" b="1" i="0" u="none" strike="noStrike" kern="10" cap="none" spc="0" normalizeH="0" baseline="0" noProof="0" dirty="0" smtClean="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rPr>
              <a:t>CỬA TÙNG</a:t>
            </a:r>
            <a:endParaRPr kumimoji="0" lang="en-US" sz="2800" b="1" i="0" u="none" strike="noStrike" kern="10" cap="none" spc="0" normalizeH="0" baseline="0" noProof="0" dirty="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19618221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wedge">
                                      <p:cBhvr>
                                        <p:cTn id="7" dur="2000"/>
                                        <p:tgtEl>
                                          <p:spTgt spid="61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wedge">
                                      <p:cBhvr>
                                        <p:cTn id="12" dur="2000"/>
                                        <p:tgtEl>
                                          <p:spTgt spid="61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54"/>
                                        </p:tgtEl>
                                        <p:attrNameLst>
                                          <p:attrName>style.visibility</p:attrName>
                                        </p:attrNameLst>
                                      </p:cBhvr>
                                      <p:to>
                                        <p:strVal val="visible"/>
                                      </p:to>
                                    </p:set>
                                    <p:animEffect transition="in" filter="wipe(down)">
                                      <p:cBhvr>
                                        <p:cTn id="17" dur="500"/>
                                        <p:tgtEl>
                                          <p:spTgt spid="61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6156">
                                            <p:txEl>
                                              <p:pRg st="0" end="0"/>
                                            </p:txEl>
                                          </p:spTgt>
                                        </p:tgtEl>
                                        <p:attrNameLst>
                                          <p:attrName>style.visibility</p:attrName>
                                        </p:attrNameLst>
                                      </p:cBhvr>
                                      <p:to>
                                        <p:strVal val="visible"/>
                                      </p:to>
                                    </p:set>
                                    <p:animEffect transition="in" filter="wedge">
                                      <p:cBhvr>
                                        <p:cTn id="22" dur="2000"/>
                                        <p:tgtEl>
                                          <p:spTgt spid="61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3" grpId="0"/>
      <p:bldP spid="61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6388" name="TextBox 9">
            <a:extLst>
              <a:ext uri="{FF2B5EF4-FFF2-40B4-BE49-F238E27FC236}">
                <a16:creationId xmlns:a16="http://schemas.microsoft.com/office/drawing/2014/main" id="{DCDC6BEE-7BFA-4486-B30A-E5CEB454637B}"/>
              </a:ext>
            </a:extLst>
          </p:cNvPr>
          <p:cNvSpPr txBox="1">
            <a:spLocks noChangeArrowheads="1"/>
          </p:cNvSpPr>
          <p:nvPr/>
        </p:nvSpPr>
        <p:spPr bwMode="auto">
          <a:xfrm>
            <a:off x="2209800" y="1710324"/>
            <a:ext cx="7391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600" b="1" dirty="0" err="1">
                <a:solidFill>
                  <a:srgbClr val="0033CC"/>
                </a:solidFill>
                <a:latin typeface="Times New Roman" panose="02020603050405020304" pitchFamily="18" charset="0"/>
                <a:cs typeface="Times New Roman" panose="02020603050405020304" pitchFamily="18" charset="0"/>
              </a:rPr>
              <a:t>Luyện</a:t>
            </a:r>
            <a:r>
              <a:rPr lang="en-US" altLang="en-US" sz="6600" b="1" dirty="0">
                <a:solidFill>
                  <a:srgbClr val="0033CC"/>
                </a:solidFill>
                <a:latin typeface="Times New Roman" panose="02020603050405020304" pitchFamily="18" charset="0"/>
                <a:cs typeface="Times New Roman" panose="02020603050405020304" pitchFamily="18" charset="0"/>
              </a:rPr>
              <a:t> </a:t>
            </a:r>
            <a:r>
              <a:rPr lang="en-US" altLang="en-US" sz="6600" b="1" dirty="0" err="1">
                <a:solidFill>
                  <a:srgbClr val="0033CC"/>
                </a:solidFill>
                <a:latin typeface="Times New Roman" panose="02020603050405020304" pitchFamily="18" charset="0"/>
                <a:cs typeface="Times New Roman" panose="02020603050405020304" pitchFamily="18" charset="0"/>
              </a:rPr>
              <a:t>đọc</a:t>
            </a:r>
            <a:endParaRPr lang="en-US" altLang="en-US" sz="6600" b="1" dirty="0">
              <a:solidFill>
                <a:srgbClr val="0033CC"/>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1547D53-AE34-4D93-AB13-43098E63C492}"/>
              </a:ext>
            </a:extLst>
          </p:cNvPr>
          <p:cNvSpPr/>
          <p:nvPr/>
        </p:nvSpPr>
        <p:spPr>
          <a:xfrm>
            <a:off x="2223794" y="3557485"/>
            <a:ext cx="7851829" cy="1323439"/>
          </a:xfrm>
          <a:prstGeom prst="rect">
            <a:avLst/>
          </a:prstGeom>
          <a:noFill/>
        </p:spPr>
        <p:txBody>
          <a:bodyPr wrap="none">
            <a:spAutoFit/>
          </a:bodyPr>
          <a:lstStyle/>
          <a:p>
            <a:pPr algn="ctr" eaLnBrk="1" hangingPunct="1">
              <a:defRPr/>
            </a:pPr>
            <a:r>
              <a:rPr lang="en-US" sz="8000" b="1" dirty="0" err="1">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Đọc</a:t>
            </a:r>
            <a:r>
              <a:rPr lang="en-US" sz="8000" b="1" dirty="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dirty="0" err="1">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nối</a:t>
            </a:r>
            <a:r>
              <a:rPr lang="en-US" sz="8000" b="1" dirty="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dirty="0" err="1">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tiếp</a:t>
            </a:r>
            <a:r>
              <a:rPr lang="en-US" sz="8000" b="1" dirty="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dirty="0" err="1" smtClean="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đoạn</a:t>
            </a:r>
            <a:endParaRPr lang="en-US" sz="8000" b="1" dirty="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113C671-A462-4FB1-A36D-DEA848ED3FF9}"/>
              </a:ext>
            </a:extLst>
          </p:cNvPr>
          <p:cNvSpPr txBox="1"/>
          <p:nvPr/>
        </p:nvSpPr>
        <p:spPr>
          <a:xfrm>
            <a:off x="8686800" y="1359321"/>
            <a:ext cx="2983509" cy="646331"/>
          </a:xfrm>
          <a:prstGeom prst="rect">
            <a:avLst/>
          </a:prstGeom>
          <a:noFill/>
        </p:spPr>
        <p:txBody>
          <a:bodyPr wrap="none" rtlCol="0">
            <a:spAutoFit/>
          </a:bodyPr>
          <a:lstStyle/>
          <a:p>
            <a:r>
              <a:rPr lang="en-US" sz="3600" dirty="0">
                <a:solidFill>
                  <a:srgbClr val="FF0000"/>
                </a:solidFill>
              </a:rPr>
              <a:t>-</a:t>
            </a:r>
            <a:r>
              <a:rPr lang="en-US" sz="3600" dirty="0" err="1">
                <a:solidFill>
                  <a:srgbClr val="FF0000"/>
                </a:solidFill>
              </a:rPr>
              <a:t>Thụy</a:t>
            </a:r>
            <a:r>
              <a:rPr lang="en-US" sz="3600" dirty="0">
                <a:solidFill>
                  <a:srgbClr val="FF0000"/>
                </a:solidFill>
              </a:rPr>
              <a:t> </a:t>
            </a:r>
            <a:r>
              <a:rPr lang="en-US" sz="3600" dirty="0" err="1">
                <a:solidFill>
                  <a:srgbClr val="FF0000"/>
                </a:solidFill>
              </a:rPr>
              <a:t>Chương</a:t>
            </a:r>
            <a:r>
              <a:rPr lang="en-US" sz="3600" dirty="0">
                <a:solidFill>
                  <a:srgbClr val="FF0000"/>
                </a:solidFill>
              </a:rPr>
              <a:t>-</a:t>
            </a:r>
          </a:p>
        </p:txBody>
      </p:sp>
      <p:sp>
        <p:nvSpPr>
          <p:cNvPr id="6" name="WordArt 14">
            <a:extLst>
              <a:ext uri="{FF2B5EF4-FFF2-40B4-BE49-F238E27FC236}">
                <a16:creationId xmlns:a16="http://schemas.microsoft.com/office/drawing/2014/main" id="{472B1D53-25F3-4956-8B60-B31E8C522E00}"/>
              </a:ext>
            </a:extLst>
          </p:cNvPr>
          <p:cNvSpPr>
            <a:spLocks noChangeArrowheads="1" noChangeShapeType="1" noTextEdit="1"/>
          </p:cNvSpPr>
          <p:nvPr/>
        </p:nvSpPr>
        <p:spPr bwMode="auto">
          <a:xfrm>
            <a:off x="1752600" y="304800"/>
            <a:ext cx="8597358" cy="749721"/>
          </a:xfrm>
          <a:prstGeom prst="rect">
            <a:avLst/>
          </a:prstGeom>
          <a:extLst>
            <a:ext uri="{91240B29-F687-4F45-9708-019B960494DF}">
              <a14:hiddenLine xmlns:a14="http://schemas.microsoft.com/office/drawing/2010/main" w="0">
                <a:solidFill>
                  <a:srgbClr val="000000"/>
                </a:solidFill>
                <a:round/>
                <a:headEnd/>
                <a:tailEnd/>
              </a14:hiddenLine>
            </a:ext>
          </a:extLst>
        </p:spPr>
        <p:txBody>
          <a:bodyPr wrap="none" lIns="91420" tIns="45718" rIns="91420" bIns="45718" fromWordArt="1">
            <a:prstTxWarp prst="textPlain">
              <a:avLst>
                <a:gd name="adj" fmla="val 50000"/>
              </a:avLst>
            </a:prstTxWarp>
          </a:bodyPr>
          <a:lstStyle/>
          <a:p>
            <a:pPr marL="0" marR="0" lvl="0" indent="0" algn="ctr" defTabSz="914173" rtl="0" eaLnBrk="0" fontAlgn="base" latinLnBrk="0" hangingPunct="0">
              <a:lnSpc>
                <a:spcPct val="100000"/>
              </a:lnSpc>
              <a:spcBef>
                <a:spcPct val="0"/>
              </a:spcBef>
              <a:spcAft>
                <a:spcPct val="0"/>
              </a:spcAft>
              <a:buClrTx/>
              <a:buSzTx/>
              <a:buFontTx/>
              <a:buNone/>
              <a:tabLst/>
              <a:defRPr/>
            </a:pPr>
            <a:r>
              <a:rPr kumimoji="0" lang="en-US" sz="2800" b="1" i="0" u="none" strike="noStrike" kern="10" cap="none" spc="0" normalizeH="0" baseline="0" noProof="0" dirty="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TẬP </a:t>
            </a:r>
            <a:r>
              <a:rPr lang="en-US" sz="2800" b="1" kern="10" dirty="0" smtClean="0">
                <a:solidFill>
                  <a:srgbClr val="002060"/>
                </a:solidFill>
                <a:effectLst>
                  <a:outerShdw blurRad="38100" dist="25400" dir="5400000" algn="ctr" rotWithShape="0">
                    <a:srgbClr val="6E747A">
                      <a:alpha val="42999"/>
                    </a:srgbClr>
                  </a:outerShdw>
                </a:effectLst>
                <a:latin typeface="Times New Roman"/>
                <a:cs typeface="Times New Roman"/>
              </a:rPr>
              <a:t>ĐỌC</a:t>
            </a:r>
            <a:r>
              <a:rPr kumimoji="0" lang="en-US" sz="2800" b="1" i="0" u="none" strike="noStrike" kern="10" cap="none" spc="0" normalizeH="0" baseline="0" noProof="0" dirty="0" smtClean="0">
                <a:ln>
                  <a:noFill/>
                </a:ln>
                <a:solidFill>
                  <a:srgbClr val="002060"/>
                </a:solidFill>
                <a:effectLst>
                  <a:outerShdw blurRad="38100" dist="25400" dir="5400000" algn="ctr" rotWithShape="0">
                    <a:srgbClr val="6E747A">
                      <a:alpha val="42999"/>
                    </a:srgbClr>
                  </a:outerShdw>
                </a:effectLst>
                <a:uLnTx/>
                <a:uFillTx/>
                <a:latin typeface="Times New Roman"/>
                <a:ea typeface="+mn-ea"/>
                <a:cs typeface="Times New Roman"/>
              </a:rPr>
              <a:t> – </a:t>
            </a:r>
            <a:r>
              <a:rPr kumimoji="0" lang="en-US" sz="2800" b="1" i="0" u="none" strike="noStrike" kern="10" cap="none" spc="0" normalizeH="0" baseline="0" noProof="0" dirty="0" smtClean="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rPr>
              <a:t>CỬA TÙNG</a:t>
            </a:r>
            <a:endParaRPr kumimoji="0" lang="en-US" sz="2800" b="1" i="0" u="none" strike="noStrike" kern="10" cap="none" spc="0" normalizeH="0" baseline="0" noProof="0" dirty="0">
              <a:ln>
                <a:noFill/>
              </a:ln>
              <a:solidFill>
                <a:srgbClr val="FF0000"/>
              </a:solidFill>
              <a:effectLst>
                <a:outerShdw blurRad="38100" dist="25400" dir="5400000" algn="ctr" rotWithShape="0">
                  <a:srgbClr val="6E747A">
                    <a:alpha val="42999"/>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38762963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7171" name="WordArt 3"/>
          <p:cNvSpPr>
            <a:spLocks noChangeArrowheads="1" noChangeShapeType="1" noTextEdit="1"/>
          </p:cNvSpPr>
          <p:nvPr/>
        </p:nvSpPr>
        <p:spPr bwMode="auto">
          <a:xfrm>
            <a:off x="4343400" y="1219200"/>
            <a:ext cx="4343400" cy="7620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00FF00"/>
              </a:extrusionClr>
            </a:sp3d>
          </a:bodyPr>
          <a:lstStyle/>
          <a:p>
            <a:pPr algn="ctr"/>
            <a:endParaRPr lang="en-US" sz="3600" kern="10">
              <a:ln w="9525">
                <a:round/>
                <a:headEnd/>
                <a:tailEnd/>
              </a:ln>
              <a:solidFill>
                <a:srgbClr val="FF0066"/>
              </a:solidFill>
              <a:latin typeface="Arial"/>
              <a:cs typeface="Arial"/>
            </a:endParaRPr>
          </a:p>
        </p:txBody>
      </p:sp>
      <p:sp>
        <p:nvSpPr>
          <p:cNvPr id="8201" name="Text Box 9"/>
          <p:cNvSpPr txBox="1">
            <a:spLocks noChangeArrowheads="1"/>
          </p:cNvSpPr>
          <p:nvPr/>
        </p:nvSpPr>
        <p:spPr bwMode="auto">
          <a:xfrm>
            <a:off x="-4343400" y="1234790"/>
            <a:ext cx="3810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eaLnBrk="0" fontAlgn="base" hangingPunct="0">
              <a:spcBef>
                <a:spcPct val="0"/>
              </a:spcBef>
              <a:spcAft>
                <a:spcPct val="0"/>
              </a:spcAft>
              <a:defRPr sz="4800">
                <a:solidFill>
                  <a:schemeClr val="tx1"/>
                </a:solidFill>
                <a:latin typeface="Arial" charset="0"/>
                <a:cs typeface="Arial" charset="0"/>
              </a:defRPr>
            </a:lvl6pPr>
            <a:lvl7pPr marL="2971800" indent="-228600" eaLnBrk="0" fontAlgn="base" hangingPunct="0">
              <a:spcBef>
                <a:spcPct val="0"/>
              </a:spcBef>
              <a:spcAft>
                <a:spcPct val="0"/>
              </a:spcAft>
              <a:defRPr sz="4800">
                <a:solidFill>
                  <a:schemeClr val="tx1"/>
                </a:solidFill>
                <a:latin typeface="Arial" charset="0"/>
                <a:cs typeface="Arial" charset="0"/>
              </a:defRPr>
            </a:lvl7pPr>
            <a:lvl8pPr marL="3429000" indent="-228600" eaLnBrk="0" fontAlgn="base" hangingPunct="0">
              <a:spcBef>
                <a:spcPct val="0"/>
              </a:spcBef>
              <a:spcAft>
                <a:spcPct val="0"/>
              </a:spcAft>
              <a:defRPr sz="4800">
                <a:solidFill>
                  <a:schemeClr val="tx1"/>
                </a:solidFill>
                <a:latin typeface="Arial" charset="0"/>
                <a:cs typeface="Arial" charset="0"/>
              </a:defRPr>
            </a:lvl8pPr>
            <a:lvl9pPr marL="3886200" indent="-228600" eaLnBrk="0" fontAlgn="base" hangingPunct="0">
              <a:spcBef>
                <a:spcPct val="0"/>
              </a:spcBef>
              <a:spcAft>
                <a:spcPct val="0"/>
              </a:spcAft>
              <a:defRPr sz="4800">
                <a:solidFill>
                  <a:schemeClr val="tx1"/>
                </a:solidFill>
                <a:latin typeface="Arial" charset="0"/>
                <a:cs typeface="Arial" charset="0"/>
              </a:defRPr>
            </a:lvl9pPr>
          </a:lstStyle>
          <a:p>
            <a:pPr eaLnBrk="1" hangingPunct="1">
              <a:spcBef>
                <a:spcPct val="50000"/>
              </a:spcBef>
            </a:pPr>
            <a:r>
              <a:rPr lang="en-US">
                <a:solidFill>
                  <a:prstClr val="black"/>
                </a:solidFill>
              </a:rPr>
              <a:t>  </a:t>
            </a:r>
          </a:p>
        </p:txBody>
      </p:sp>
      <p:sp>
        <p:nvSpPr>
          <p:cNvPr id="8205" name="Text Box 13"/>
          <p:cNvSpPr txBox="1">
            <a:spLocks noChangeArrowheads="1"/>
          </p:cNvSpPr>
          <p:nvPr/>
        </p:nvSpPr>
        <p:spPr bwMode="auto">
          <a:xfrm>
            <a:off x="182008" y="1828800"/>
            <a:ext cx="12009992"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eaLnBrk="0" fontAlgn="base" hangingPunct="0">
              <a:spcBef>
                <a:spcPct val="0"/>
              </a:spcBef>
              <a:spcAft>
                <a:spcPct val="0"/>
              </a:spcAft>
              <a:defRPr sz="4800">
                <a:solidFill>
                  <a:schemeClr val="tx1"/>
                </a:solidFill>
                <a:latin typeface="Arial" charset="0"/>
                <a:cs typeface="Arial" charset="0"/>
              </a:defRPr>
            </a:lvl6pPr>
            <a:lvl7pPr marL="2971800" indent="-228600" eaLnBrk="0" fontAlgn="base" hangingPunct="0">
              <a:spcBef>
                <a:spcPct val="0"/>
              </a:spcBef>
              <a:spcAft>
                <a:spcPct val="0"/>
              </a:spcAft>
              <a:defRPr sz="4800">
                <a:solidFill>
                  <a:schemeClr val="tx1"/>
                </a:solidFill>
                <a:latin typeface="Arial" charset="0"/>
                <a:cs typeface="Arial" charset="0"/>
              </a:defRPr>
            </a:lvl7pPr>
            <a:lvl8pPr marL="3429000" indent="-228600" eaLnBrk="0" fontAlgn="base" hangingPunct="0">
              <a:spcBef>
                <a:spcPct val="0"/>
              </a:spcBef>
              <a:spcAft>
                <a:spcPct val="0"/>
              </a:spcAft>
              <a:defRPr sz="4800">
                <a:solidFill>
                  <a:schemeClr val="tx1"/>
                </a:solidFill>
                <a:latin typeface="Arial" charset="0"/>
                <a:cs typeface="Arial" charset="0"/>
              </a:defRPr>
            </a:lvl8pPr>
            <a:lvl9pPr marL="3886200" indent="-228600" eaLnBrk="0" fontAlgn="base" hangingPunct="0">
              <a:spcBef>
                <a:spcPct val="0"/>
              </a:spcBef>
              <a:spcAft>
                <a:spcPct val="0"/>
              </a:spcAft>
              <a:defRPr sz="4800">
                <a:solidFill>
                  <a:schemeClr val="tx1"/>
                </a:solidFill>
                <a:latin typeface="Arial" charset="0"/>
                <a:cs typeface="Arial" charset="0"/>
              </a:defRPr>
            </a:lvl9pPr>
          </a:lstStyle>
          <a:p>
            <a:pPr eaLnBrk="1" hangingPunct="1">
              <a:spcBef>
                <a:spcPct val="50000"/>
              </a:spcBef>
            </a:pP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Bình</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smtClean="0">
                <a:solidFill>
                  <a:prstClr val="black"/>
                </a:solidFill>
                <a:latin typeface="Times New Roman" panose="02020603050405020304" pitchFamily="18" charset="0"/>
                <a:cs typeface="Times New Roman" panose="02020603050405020304" pitchFamily="18" charset="0"/>
              </a:rPr>
              <a:t>minh, </a:t>
            </a:r>
            <a:r>
              <a:rPr lang="en-US" sz="5400" b="1" dirty="0" err="1" smtClean="0">
                <a:solidFill>
                  <a:prstClr val="black"/>
                </a:solidFill>
                <a:latin typeface="Times New Roman" panose="02020603050405020304" pitchFamily="18" charset="0"/>
                <a:cs typeface="Times New Roman" panose="02020603050405020304" pitchFamily="18" charset="0"/>
              </a:rPr>
              <a:t>mặt</a:t>
            </a:r>
            <a:r>
              <a:rPr lang="en-US" sz="5400" b="1" dirty="0" smtClean="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trời</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như</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chiếc</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thau</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đồng</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đỏ</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smtClean="0">
                <a:solidFill>
                  <a:prstClr val="black"/>
                </a:solidFill>
                <a:latin typeface="Times New Roman" panose="02020603050405020304" pitchFamily="18" charset="0"/>
                <a:cs typeface="Times New Roman" panose="02020603050405020304" pitchFamily="18" charset="0"/>
              </a:rPr>
              <a:t>ối</a:t>
            </a:r>
            <a:r>
              <a:rPr lang="en-US" sz="5400" b="1" dirty="0" smtClean="0">
                <a:solidFill>
                  <a:prstClr val="black"/>
                </a:solidFill>
                <a:latin typeface="Times New Roman" panose="02020603050405020304" pitchFamily="18" charset="0"/>
                <a:cs typeface="Times New Roman" panose="02020603050405020304" pitchFamily="18" charset="0"/>
              </a:rPr>
              <a:t> </a:t>
            </a:r>
            <a:r>
              <a:rPr lang="en-US" sz="5400" b="1" dirty="0" err="1" smtClean="0">
                <a:solidFill>
                  <a:prstClr val="black"/>
                </a:solidFill>
                <a:latin typeface="Times New Roman" panose="02020603050405020304" pitchFamily="18" charset="0"/>
                <a:cs typeface="Times New Roman" panose="02020603050405020304" pitchFamily="18" charset="0"/>
              </a:rPr>
              <a:t>chiếu</a:t>
            </a:r>
            <a:r>
              <a:rPr lang="en-US" sz="5400" b="1" dirty="0" smtClean="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xuống</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mặt</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smtClean="0">
                <a:solidFill>
                  <a:prstClr val="black"/>
                </a:solidFill>
                <a:latin typeface="Times New Roman" panose="02020603050405020304" pitchFamily="18" charset="0"/>
                <a:cs typeface="Times New Roman" panose="02020603050405020304" pitchFamily="18" charset="0"/>
              </a:rPr>
              <a:t>biển</a:t>
            </a:r>
            <a:r>
              <a:rPr lang="en-US" sz="5400" b="1" dirty="0" smtClean="0">
                <a:solidFill>
                  <a:prstClr val="black"/>
                </a:solidFill>
                <a:latin typeface="Times New Roman" panose="02020603050405020304" pitchFamily="18" charset="0"/>
                <a:cs typeface="Times New Roman" panose="02020603050405020304" pitchFamily="18" charset="0"/>
              </a:rPr>
              <a:t>, </a:t>
            </a:r>
            <a:r>
              <a:rPr lang="en-US" sz="5400" b="1" dirty="0" err="1" smtClean="0">
                <a:solidFill>
                  <a:prstClr val="black"/>
                </a:solidFill>
                <a:latin typeface="Times New Roman" panose="02020603050405020304" pitchFamily="18" charset="0"/>
                <a:cs typeface="Times New Roman" panose="02020603050405020304" pitchFamily="18" charset="0"/>
              </a:rPr>
              <a:t>nước</a:t>
            </a:r>
            <a:r>
              <a:rPr lang="en-US" sz="5400" b="1" dirty="0" smtClean="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biển</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nhuộm</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màu</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smtClean="0">
                <a:solidFill>
                  <a:prstClr val="black"/>
                </a:solidFill>
                <a:latin typeface="Times New Roman" panose="02020603050405020304" pitchFamily="18" charset="0"/>
                <a:cs typeface="Times New Roman" panose="02020603050405020304" pitchFamily="18" charset="0"/>
              </a:rPr>
              <a:t>hồng</a:t>
            </a:r>
            <a:r>
              <a:rPr lang="en-US" sz="5400" b="1" dirty="0" smtClean="0">
                <a:solidFill>
                  <a:prstClr val="black"/>
                </a:solidFill>
                <a:latin typeface="Times New Roman" panose="02020603050405020304" pitchFamily="18" charset="0"/>
                <a:cs typeface="Times New Roman" panose="02020603050405020304" pitchFamily="18" charset="0"/>
              </a:rPr>
              <a:t> </a:t>
            </a:r>
            <a:r>
              <a:rPr lang="en-US" sz="5400" b="1" dirty="0" err="1" smtClean="0">
                <a:solidFill>
                  <a:prstClr val="black"/>
                </a:solidFill>
                <a:latin typeface="Times New Roman" panose="02020603050405020304" pitchFamily="18" charset="0"/>
                <a:cs typeface="Times New Roman" panose="02020603050405020304" pitchFamily="18" charset="0"/>
              </a:rPr>
              <a:t>nhạt</a:t>
            </a:r>
            <a:r>
              <a:rPr lang="en-US" sz="5400" b="1" dirty="0" smtClean="0">
                <a:solidFill>
                  <a:prstClr val="black"/>
                </a:solidFill>
                <a:latin typeface="Times New Roman" panose="02020603050405020304" pitchFamily="18" charset="0"/>
                <a:cs typeface="Times New Roman" panose="02020603050405020304" pitchFamily="18" charset="0"/>
              </a:rPr>
              <a:t>.  </a:t>
            </a:r>
            <a:r>
              <a:rPr lang="en-US" sz="5400" b="1" dirty="0" err="1" smtClean="0">
                <a:solidFill>
                  <a:prstClr val="black"/>
                </a:solidFill>
                <a:latin typeface="Times New Roman" panose="02020603050405020304" pitchFamily="18" charset="0"/>
                <a:cs typeface="Times New Roman" panose="02020603050405020304" pitchFamily="18" charset="0"/>
              </a:rPr>
              <a:t>Trưa</a:t>
            </a:r>
            <a:r>
              <a:rPr lang="en-US" sz="5400" b="1" dirty="0" smtClean="0">
                <a:solidFill>
                  <a:prstClr val="black"/>
                </a:solidFill>
                <a:latin typeface="Times New Roman" panose="02020603050405020304" pitchFamily="18" charset="0"/>
                <a:cs typeface="Times New Roman" panose="02020603050405020304" pitchFamily="18" charset="0"/>
              </a:rPr>
              <a:t>, </a:t>
            </a:r>
            <a:r>
              <a:rPr lang="en-US" sz="5400" b="1" dirty="0" err="1" smtClean="0">
                <a:solidFill>
                  <a:prstClr val="black"/>
                </a:solidFill>
                <a:latin typeface="Times New Roman" panose="02020603050405020304" pitchFamily="18" charset="0"/>
                <a:cs typeface="Times New Roman" panose="02020603050405020304" pitchFamily="18" charset="0"/>
              </a:rPr>
              <a:t>nước</a:t>
            </a:r>
            <a:r>
              <a:rPr lang="en-US" sz="5400" b="1" dirty="0" smtClean="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biển</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màu</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xanh</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smtClean="0">
                <a:solidFill>
                  <a:prstClr val="black"/>
                </a:solidFill>
                <a:latin typeface="Times New Roman" panose="02020603050405020304" pitchFamily="18" charset="0"/>
                <a:cs typeface="Times New Roman" panose="02020603050405020304" pitchFamily="18" charset="0"/>
              </a:rPr>
              <a:t>lơ</a:t>
            </a:r>
            <a:r>
              <a:rPr lang="en-US" sz="5400" b="1" dirty="0" smtClean="0">
                <a:solidFill>
                  <a:prstClr val="black"/>
                </a:solidFill>
                <a:latin typeface="Times New Roman" panose="02020603050405020304" pitchFamily="18" charset="0"/>
                <a:cs typeface="Times New Roman" panose="02020603050405020304" pitchFamily="18" charset="0"/>
              </a:rPr>
              <a:t> </a:t>
            </a:r>
            <a:r>
              <a:rPr lang="en-US" sz="5400" b="1" dirty="0" err="1" smtClean="0">
                <a:solidFill>
                  <a:prstClr val="black"/>
                </a:solidFill>
                <a:latin typeface="Times New Roman" panose="02020603050405020304" pitchFamily="18" charset="0"/>
                <a:cs typeface="Times New Roman" panose="02020603050405020304" pitchFamily="18" charset="0"/>
              </a:rPr>
              <a:t>và</a:t>
            </a:r>
            <a:r>
              <a:rPr lang="en-US" sz="5400" b="1" dirty="0" smtClean="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khi</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chiều</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tà</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thì</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đổi</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màu</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xanh</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lục</a:t>
            </a:r>
            <a:r>
              <a:rPr lang="en-US" sz="5400" b="1" dirty="0" smtClean="0">
                <a:solidFill>
                  <a:prstClr val="black"/>
                </a:solidFill>
                <a:latin typeface="Times New Roman" panose="02020603050405020304" pitchFamily="18" charset="0"/>
                <a:cs typeface="Times New Roman" panose="02020603050405020304" pitchFamily="18" charset="0"/>
              </a:rPr>
              <a: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12A7C70-7639-48A8-933B-FBFB1BB14E12}"/>
              </a:ext>
            </a:extLst>
          </p:cNvPr>
          <p:cNvSpPr/>
          <p:nvPr/>
        </p:nvSpPr>
        <p:spPr>
          <a:xfrm>
            <a:off x="2819400" y="600670"/>
            <a:ext cx="6447392"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u="sng"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Ngắt</a:t>
            </a:r>
            <a:r>
              <a:rPr lang="en-US" sz="5400" b="1" u="sng"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 </a:t>
            </a:r>
            <a:r>
              <a:rPr lang="en-US" sz="5400" b="1" u="sng"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nghỉ</a:t>
            </a:r>
            <a:r>
              <a:rPr lang="en-US" sz="5400" b="1" u="sng"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 </a:t>
            </a:r>
            <a:r>
              <a:rPr lang="en-US" sz="5400" b="1" u="sng"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câu</a:t>
            </a:r>
            <a:r>
              <a:rPr lang="en-US" sz="5400" b="1" u="sng"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 </a:t>
            </a:r>
            <a:r>
              <a:rPr lang="en-US" sz="5400" b="1" u="sng"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dài</a:t>
            </a:r>
            <a:r>
              <a:rPr lang="en-US" sz="54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 </a:t>
            </a:r>
          </a:p>
        </p:txBody>
      </p:sp>
      <p:sp>
        <p:nvSpPr>
          <p:cNvPr id="2" name="Rectangle 1"/>
          <p:cNvSpPr/>
          <p:nvPr/>
        </p:nvSpPr>
        <p:spPr>
          <a:xfrm>
            <a:off x="3795580" y="1917032"/>
            <a:ext cx="380232" cy="938719"/>
          </a:xfrm>
          <a:prstGeom prst="rect">
            <a:avLst/>
          </a:prstGeom>
        </p:spPr>
        <p:txBody>
          <a:bodyPr wrap="none">
            <a:spAutoFit/>
          </a:bodyPr>
          <a:lstStyle/>
          <a:p>
            <a:r>
              <a:rPr lang="en-US" sz="5500" b="1" dirty="0">
                <a:solidFill>
                  <a:srgbClr val="FF0000"/>
                </a:solidFill>
                <a:latin typeface="Times New Roman" panose="02020603050405020304" pitchFamily="18" charset="0"/>
                <a:cs typeface="Times New Roman" panose="02020603050405020304" pitchFamily="18" charset="0"/>
              </a:rPr>
              <a:t>/</a:t>
            </a:r>
            <a:endParaRPr lang="en-US" sz="5500" dirty="0"/>
          </a:p>
        </p:txBody>
      </p:sp>
      <p:sp>
        <p:nvSpPr>
          <p:cNvPr id="7" name="Rectangle 6"/>
          <p:cNvSpPr/>
          <p:nvPr/>
        </p:nvSpPr>
        <p:spPr>
          <a:xfrm>
            <a:off x="3247760" y="2667000"/>
            <a:ext cx="380232" cy="938719"/>
          </a:xfrm>
          <a:prstGeom prst="rect">
            <a:avLst/>
          </a:prstGeom>
        </p:spPr>
        <p:txBody>
          <a:bodyPr wrap="none">
            <a:spAutoFit/>
          </a:bodyPr>
          <a:lstStyle/>
          <a:p>
            <a:r>
              <a:rPr lang="en-US" sz="5500" b="1" dirty="0">
                <a:solidFill>
                  <a:srgbClr val="FF0000"/>
                </a:solidFill>
                <a:latin typeface="Times New Roman" panose="02020603050405020304" pitchFamily="18" charset="0"/>
                <a:cs typeface="Times New Roman" panose="02020603050405020304" pitchFamily="18" charset="0"/>
              </a:rPr>
              <a:t>/</a:t>
            </a:r>
            <a:endParaRPr lang="en-US" sz="5500" dirty="0"/>
          </a:p>
        </p:txBody>
      </p:sp>
      <p:sp>
        <p:nvSpPr>
          <p:cNvPr id="8" name="Rectangle 7"/>
          <p:cNvSpPr/>
          <p:nvPr/>
        </p:nvSpPr>
        <p:spPr>
          <a:xfrm>
            <a:off x="9845842" y="2699084"/>
            <a:ext cx="380232" cy="938719"/>
          </a:xfrm>
          <a:prstGeom prst="rect">
            <a:avLst/>
          </a:prstGeom>
        </p:spPr>
        <p:txBody>
          <a:bodyPr wrap="none">
            <a:spAutoFit/>
          </a:bodyPr>
          <a:lstStyle/>
          <a:p>
            <a:r>
              <a:rPr lang="en-US" sz="5500" b="1" dirty="0">
                <a:solidFill>
                  <a:srgbClr val="FF0000"/>
                </a:solidFill>
                <a:latin typeface="Times New Roman" panose="02020603050405020304" pitchFamily="18" charset="0"/>
                <a:cs typeface="Times New Roman" panose="02020603050405020304" pitchFamily="18" charset="0"/>
              </a:rPr>
              <a:t>/</a:t>
            </a:r>
            <a:endParaRPr lang="en-US" sz="5500" dirty="0"/>
          </a:p>
        </p:txBody>
      </p:sp>
      <p:sp>
        <p:nvSpPr>
          <p:cNvPr id="9" name="Rectangle 8"/>
          <p:cNvSpPr/>
          <p:nvPr/>
        </p:nvSpPr>
        <p:spPr>
          <a:xfrm>
            <a:off x="8448558" y="3559299"/>
            <a:ext cx="380232" cy="938719"/>
          </a:xfrm>
          <a:prstGeom prst="rect">
            <a:avLst/>
          </a:prstGeom>
        </p:spPr>
        <p:txBody>
          <a:bodyPr wrap="none">
            <a:spAutoFit/>
          </a:bodyPr>
          <a:lstStyle/>
          <a:p>
            <a:r>
              <a:rPr lang="en-US" sz="5500" b="1" dirty="0">
                <a:solidFill>
                  <a:srgbClr val="FF0000"/>
                </a:solidFill>
                <a:latin typeface="Times New Roman" panose="02020603050405020304" pitchFamily="18" charset="0"/>
                <a:cs typeface="Times New Roman" panose="02020603050405020304" pitchFamily="18" charset="0"/>
              </a:rPr>
              <a:t>/</a:t>
            </a:r>
            <a:endParaRPr lang="en-US" sz="5500" dirty="0"/>
          </a:p>
        </p:txBody>
      </p:sp>
      <p:sp>
        <p:nvSpPr>
          <p:cNvPr id="10" name="Rectangle 9"/>
          <p:cNvSpPr/>
          <p:nvPr/>
        </p:nvSpPr>
        <p:spPr>
          <a:xfrm>
            <a:off x="8539180" y="3573293"/>
            <a:ext cx="380232" cy="938719"/>
          </a:xfrm>
          <a:prstGeom prst="rect">
            <a:avLst/>
          </a:prstGeom>
        </p:spPr>
        <p:txBody>
          <a:bodyPr wrap="none">
            <a:spAutoFit/>
          </a:bodyPr>
          <a:lstStyle/>
          <a:p>
            <a:r>
              <a:rPr lang="en-US" sz="5500" b="1" dirty="0">
                <a:solidFill>
                  <a:srgbClr val="FF0000"/>
                </a:solidFill>
                <a:latin typeface="Times New Roman" panose="02020603050405020304" pitchFamily="18" charset="0"/>
                <a:cs typeface="Times New Roman" panose="02020603050405020304" pitchFamily="18" charset="0"/>
              </a:rPr>
              <a:t>/</a:t>
            </a:r>
            <a:endParaRPr lang="en-US" sz="5500" dirty="0"/>
          </a:p>
        </p:txBody>
      </p:sp>
      <p:sp>
        <p:nvSpPr>
          <p:cNvPr id="11" name="Rectangle 10"/>
          <p:cNvSpPr/>
          <p:nvPr/>
        </p:nvSpPr>
        <p:spPr>
          <a:xfrm>
            <a:off x="10381632" y="3559298"/>
            <a:ext cx="380232" cy="938719"/>
          </a:xfrm>
          <a:prstGeom prst="rect">
            <a:avLst/>
          </a:prstGeom>
        </p:spPr>
        <p:txBody>
          <a:bodyPr wrap="none">
            <a:spAutoFit/>
          </a:bodyPr>
          <a:lstStyle/>
          <a:p>
            <a:r>
              <a:rPr lang="en-US" sz="5500" b="1" dirty="0">
                <a:solidFill>
                  <a:srgbClr val="FF0000"/>
                </a:solidFill>
                <a:latin typeface="Times New Roman" panose="02020603050405020304" pitchFamily="18" charset="0"/>
                <a:cs typeface="Times New Roman" panose="02020603050405020304" pitchFamily="18" charset="0"/>
              </a:rPr>
              <a:t>/</a:t>
            </a:r>
            <a:endParaRPr lang="en-US" sz="5500" dirty="0"/>
          </a:p>
        </p:txBody>
      </p:sp>
      <p:sp>
        <p:nvSpPr>
          <p:cNvPr id="12" name="Rectangle 11"/>
          <p:cNvSpPr/>
          <p:nvPr/>
        </p:nvSpPr>
        <p:spPr>
          <a:xfrm>
            <a:off x="6902886" y="4359442"/>
            <a:ext cx="380232" cy="938719"/>
          </a:xfrm>
          <a:prstGeom prst="rect">
            <a:avLst/>
          </a:prstGeom>
        </p:spPr>
        <p:txBody>
          <a:bodyPr wrap="none">
            <a:spAutoFit/>
          </a:bodyPr>
          <a:lstStyle/>
          <a:p>
            <a:r>
              <a:rPr lang="en-US" sz="5500" b="1" dirty="0">
                <a:solidFill>
                  <a:srgbClr val="FF0000"/>
                </a:solidFill>
                <a:latin typeface="Times New Roman" panose="02020603050405020304" pitchFamily="18" charset="0"/>
                <a:cs typeface="Times New Roman" panose="02020603050405020304" pitchFamily="18" charset="0"/>
              </a:rPr>
              <a:t>/</a:t>
            </a:r>
            <a:endParaRPr lang="en-US" sz="5500" dirty="0"/>
          </a:p>
        </p:txBody>
      </p:sp>
      <p:sp>
        <p:nvSpPr>
          <p:cNvPr id="13" name="Rectangle 12"/>
          <p:cNvSpPr/>
          <p:nvPr/>
        </p:nvSpPr>
        <p:spPr>
          <a:xfrm>
            <a:off x="6357068" y="5169482"/>
            <a:ext cx="380232" cy="938719"/>
          </a:xfrm>
          <a:prstGeom prst="rect">
            <a:avLst/>
          </a:prstGeom>
        </p:spPr>
        <p:txBody>
          <a:bodyPr wrap="none">
            <a:spAutoFit/>
          </a:bodyPr>
          <a:lstStyle/>
          <a:p>
            <a:r>
              <a:rPr lang="en-US" sz="5500" b="1" dirty="0">
                <a:solidFill>
                  <a:srgbClr val="FF0000"/>
                </a:solidFill>
                <a:latin typeface="Times New Roman" panose="02020603050405020304" pitchFamily="18" charset="0"/>
                <a:cs typeface="Times New Roman" panose="02020603050405020304" pitchFamily="18" charset="0"/>
              </a:rPr>
              <a:t>/</a:t>
            </a:r>
            <a:endParaRPr lang="en-US" sz="5500" dirty="0"/>
          </a:p>
        </p:txBody>
      </p:sp>
      <p:sp>
        <p:nvSpPr>
          <p:cNvPr id="14" name="Rectangle 13"/>
          <p:cNvSpPr/>
          <p:nvPr/>
        </p:nvSpPr>
        <p:spPr>
          <a:xfrm>
            <a:off x="6444916" y="5181600"/>
            <a:ext cx="380232" cy="938719"/>
          </a:xfrm>
          <a:prstGeom prst="rect">
            <a:avLst/>
          </a:prstGeom>
        </p:spPr>
        <p:txBody>
          <a:bodyPr wrap="none">
            <a:spAutoFit/>
          </a:bodyPr>
          <a:lstStyle/>
          <a:p>
            <a:r>
              <a:rPr lang="en-US" sz="5500" b="1" dirty="0">
                <a:solidFill>
                  <a:srgbClr val="FF0000"/>
                </a:solidFill>
                <a:latin typeface="Times New Roman" panose="02020603050405020304" pitchFamily="18" charset="0"/>
                <a:cs typeface="Times New Roman" panose="02020603050405020304" pitchFamily="18" charset="0"/>
              </a:rPr>
              <a:t>/</a:t>
            </a:r>
            <a:endParaRPr lang="en-US" sz="5500" dirty="0"/>
          </a:p>
        </p:txBody>
      </p:sp>
    </p:spTree>
    <p:extLst>
      <p:ext uri="{BB962C8B-B14F-4D97-AF65-F5344CB8AC3E}">
        <p14:creationId xmlns:p14="http://schemas.microsoft.com/office/powerpoint/2010/main" val="35443979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wedge">
                                      <p:cBhvr>
                                        <p:cTn id="7" dur="2000"/>
                                        <p:tgtEl>
                                          <p:spTgt spid="82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205"/>
                                        </p:tgtEl>
                                        <p:attrNameLst>
                                          <p:attrName>style.visibility</p:attrName>
                                        </p:attrNameLst>
                                      </p:cBhvr>
                                      <p:to>
                                        <p:strVal val="visible"/>
                                      </p:to>
                                    </p:set>
                                    <p:animEffect transition="in" filter="wedge">
                                      <p:cBhvr>
                                        <p:cTn id="12" dur="2000"/>
                                        <p:tgtEl>
                                          <p:spTgt spid="8205"/>
                                        </p:tgtEl>
                                      </p:cBhvr>
                                    </p:animEffect>
                                  </p:childTnLst>
                                </p:cTn>
                              </p:par>
                              <p:par>
                                <p:cTn id="13" presetID="6" presetClass="entr" presetSubtype="16" fill="hold" nodeType="withEffect">
                                  <p:stCondLst>
                                    <p:cond delay="0"/>
                                  </p:stCondLst>
                                  <p:childTnLst>
                                    <p:set>
                                      <p:cBhvr>
                                        <p:cTn id="14" dur="1" fill="hold">
                                          <p:stCondLst>
                                            <p:cond delay="0"/>
                                          </p:stCondLst>
                                        </p:cTn>
                                        <p:tgtEl>
                                          <p:spTgt spid="8205">
                                            <p:txEl>
                                              <p:pRg st="0" end="0"/>
                                            </p:txEl>
                                          </p:spTgt>
                                        </p:tgtEl>
                                        <p:attrNameLst>
                                          <p:attrName>style.visibility</p:attrName>
                                        </p:attrNameLst>
                                      </p:cBhvr>
                                      <p:to>
                                        <p:strVal val="visible"/>
                                      </p:to>
                                    </p:set>
                                    <p:animEffect transition="in" filter="circle(in)">
                                      <p:cBhvr>
                                        <p:cTn id="15" dur="2000"/>
                                        <p:tgtEl>
                                          <p:spTgt spid="820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8205" grpId="0"/>
      <p:bldP spid="2" grpId="0"/>
      <p:bldP spid="7" grpId="0"/>
      <p:bldP spid="8" grpId="0"/>
      <p:bldP spid="9" grpId="0"/>
      <p:bldP spid="10" grpId="0"/>
      <p:bldP spid="11"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11.3|8.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819</Words>
  <Application>Microsoft Office PowerPoint</Application>
  <PresentationFormat>Widescreen</PresentationFormat>
  <Paragraphs>95</Paragraphs>
  <Slides>28</Slides>
  <Notes>3</Notes>
  <HiddenSlides>0</HiddenSlides>
  <MMClips>1</MMClips>
  <ScaleCrop>false</ScaleCrop>
  <HeadingPairs>
    <vt:vector size="8" baseType="variant">
      <vt:variant>
        <vt:lpstr>Fonts Used</vt:lpstr>
      </vt:variant>
      <vt:variant>
        <vt:i4>8</vt:i4>
      </vt:variant>
      <vt:variant>
        <vt:lpstr>Theme</vt:lpstr>
      </vt:variant>
      <vt:variant>
        <vt:i4>2</vt:i4>
      </vt:variant>
      <vt:variant>
        <vt:lpstr>Slide Titles</vt:lpstr>
      </vt:variant>
      <vt:variant>
        <vt:i4>28</vt:i4>
      </vt:variant>
      <vt:variant>
        <vt:lpstr>Custom Shows</vt:lpstr>
      </vt:variant>
      <vt:variant>
        <vt:i4>1</vt:i4>
      </vt:variant>
    </vt:vector>
  </HeadingPairs>
  <TitlesOfParts>
    <vt:vector size="39" baseType="lpstr">
      <vt:lpstr>宋体</vt:lpstr>
      <vt:lpstr>.VnTime</vt:lpstr>
      <vt:lpstr>Arial</vt:lpstr>
      <vt:lpstr>Calibri</vt:lpstr>
      <vt:lpstr>Times New Roman</vt:lpstr>
      <vt:lpstr>VNI-Ariston</vt:lpstr>
      <vt:lpstr>VNI-Avo</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Sông Bến Hải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169</cp:revision>
  <dcterms:created xsi:type="dcterms:W3CDTF">2015-09-14T05:03:44Z</dcterms:created>
  <dcterms:modified xsi:type="dcterms:W3CDTF">2021-12-10T08:42:02Z</dcterms:modified>
</cp:coreProperties>
</file>